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  <p:sldMasterId id="2147483689" r:id="rId2"/>
    <p:sldMasterId id="2147483692" r:id="rId3"/>
    <p:sldMasterId id="2147483694" r:id="rId4"/>
    <p:sldMasterId id="2147483696" r:id="rId5"/>
  </p:sldMasterIdLst>
  <p:notesMasterIdLst>
    <p:notesMasterId r:id="rId16"/>
  </p:notesMasterIdLst>
  <p:handoutMasterIdLst>
    <p:handoutMasterId r:id="rId17"/>
  </p:handoutMasterIdLst>
  <p:sldIdLst>
    <p:sldId id="601" r:id="rId6"/>
    <p:sldId id="602" r:id="rId7"/>
    <p:sldId id="603" r:id="rId8"/>
    <p:sldId id="604" r:id="rId9"/>
    <p:sldId id="605" r:id="rId10"/>
    <p:sldId id="606" r:id="rId11"/>
    <p:sldId id="607" r:id="rId12"/>
    <p:sldId id="608" r:id="rId13"/>
    <p:sldId id="609" r:id="rId14"/>
    <p:sldId id="610" r:id="rId15"/>
  </p:sldIdLst>
  <p:sldSz cx="9144000" cy="6858000" type="screen4x3"/>
  <p:notesSz cx="6858000" cy="9144000"/>
  <p:defaultTextStyle>
    <a:defPPr>
      <a:defRPr lang="de-DE"/>
    </a:defPPr>
    <a:lvl1pPr marL="0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19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39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58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77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96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16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835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54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0">
          <p15:clr>
            <a:srgbClr val="A4A3A4"/>
          </p15:clr>
        </p15:guide>
        <p15:guide id="2" orient="horz" pos="1954">
          <p15:clr>
            <a:srgbClr val="A4A3A4"/>
          </p15:clr>
        </p15:guide>
        <p15:guide id="3" pos="2835">
          <p15:clr>
            <a:srgbClr val="A4A3A4"/>
          </p15:clr>
        </p15:guide>
        <p15:guide id="4" pos="514">
          <p15:clr>
            <a:srgbClr val="A4A3A4"/>
          </p15:clr>
        </p15:guide>
        <p15:guide id="5" pos="2531">
          <p15:clr>
            <a:srgbClr val="A4A3A4"/>
          </p15:clr>
        </p15:guide>
        <p15:guide id="6" pos="2104">
          <p15:clr>
            <a:srgbClr val="A4A3A4"/>
          </p15:clr>
        </p15:guide>
        <p15:guide id="7" pos="5517">
          <p15:clr>
            <a:srgbClr val="A4A3A4"/>
          </p15:clr>
        </p15:guide>
        <p15:guide id="8" pos="5193">
          <p15:clr>
            <a:srgbClr val="A4A3A4"/>
          </p15:clr>
        </p15:guide>
        <p15:guide id="9" pos="3035">
          <p15:clr>
            <a:srgbClr val="A4A3A4"/>
          </p15:clr>
        </p15:guide>
        <p15:guide id="10" pos="3385">
          <p15:clr>
            <a:srgbClr val="A4A3A4"/>
          </p15:clr>
        </p15:guide>
        <p15:guide id="11" pos="241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eiland Sabrina" initials="WS" lastIdx="27" clrIdx="0">
    <p:extLst>
      <p:ext uri="{19B8F6BF-5375-455C-9EA6-DF929625EA0E}">
        <p15:presenceInfo xmlns:p15="http://schemas.microsoft.com/office/powerpoint/2012/main" userId="S-1-5-21-3534267886-1549613046-2689342583-938932" providerId="AD"/>
      </p:ext>
    </p:extLst>
  </p:cmAuthor>
  <p:cmAuthor id="2" name="Cusick Garry" initials="CG" lastIdx="3" clrIdx="1">
    <p:extLst>
      <p:ext uri="{19B8F6BF-5375-455C-9EA6-DF929625EA0E}">
        <p15:presenceInfo xmlns:p15="http://schemas.microsoft.com/office/powerpoint/2012/main" userId="S-1-5-21-1518158611-1084705107-2969499761-138929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5266"/>
    <a:srgbClr val="1AA67F"/>
    <a:srgbClr val="128E94"/>
    <a:srgbClr val="09A387"/>
    <a:srgbClr val="2C3F4E"/>
    <a:srgbClr val="6478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Dunkle Formatvorlage 2 - Akzent 3/Akz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9631B5-78F2-41C9-869B-9F39066F8104}" styleName="Mittlere Formatvorlage 3 - Akz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202B0CA-FC54-4496-8BCA-5EF66A818D29}" styleName="Dunkle Formatvorlag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93D81CF-94F2-401A-BA57-92F5A7B2D0C5}" styleName="Mittlere Formatvorlag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73" autoAdjust="0"/>
  </p:normalViewPr>
  <p:slideViewPr>
    <p:cSldViewPr showGuides="1">
      <p:cViewPr varScale="1">
        <p:scale>
          <a:sx n="92" d="100"/>
          <a:sy n="92" d="100"/>
        </p:scale>
        <p:origin x="924" y="90"/>
      </p:cViewPr>
      <p:guideLst>
        <p:guide orient="horz" pos="2200"/>
        <p:guide orient="horz" pos="1954"/>
        <p:guide pos="2835"/>
        <p:guide pos="514"/>
        <p:guide pos="2531"/>
        <p:guide pos="2104"/>
        <p:guide pos="5517"/>
        <p:guide pos="5193"/>
        <p:guide pos="3035"/>
        <p:guide pos="3385"/>
        <p:guide pos="241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5538"/>
    </p:cViewPr>
  </p:sorterViewPr>
  <p:notesViewPr>
    <p:cSldViewPr showGuides="1">
      <p:cViewPr varScale="1">
        <p:scale>
          <a:sx n="81" d="100"/>
          <a:sy n="81" d="100"/>
        </p:scale>
        <p:origin x="-174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28A22D-4BDC-45F8-88E2-6B7D3585B9EE}" type="datetimeFigureOut">
              <a:rPr lang="de-DE" smtClean="0"/>
              <a:t>17.05.2017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BA9D4-D471-4F64-A1CA-D520F4F83BFC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33234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3F64E5-F2C9-4EC3-A727-49129F5ECE03}" type="datetimeFigureOut">
              <a:rPr lang="de-DE" smtClean="0"/>
              <a:pPr/>
              <a:t>17.05.2017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2CC738-07E0-4EE3-B194-D757C9C9756C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6945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014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00736" algn="l" defTabSz="8014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01472" algn="l" defTabSz="8014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202207" algn="l" defTabSz="8014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602943" algn="l" defTabSz="8014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003679" algn="l" defTabSz="8014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04415" algn="l" defTabSz="8014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805151" algn="l" defTabSz="8014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205886" algn="l" defTabSz="8014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08C8C-6946-4D2C-B617-A2CDE5C5ABDE}" type="slidenum">
              <a:rPr lang="de-DE" smtClean="0">
                <a:solidFill>
                  <a:prstClr val="black"/>
                </a:solidFill>
              </a:rPr>
              <a:pPr/>
              <a:t>3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228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08C8C-6946-4D2C-B617-A2CDE5C5ABDE}" type="slidenum">
              <a:rPr lang="de-DE" smtClean="0">
                <a:solidFill>
                  <a:prstClr val="black"/>
                </a:solidFill>
              </a:rPr>
              <a:pPr/>
              <a:t>6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318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08C8C-6946-4D2C-B617-A2CDE5C5ABDE}" type="slidenum">
              <a:rPr lang="de-DE" smtClean="0">
                <a:solidFill>
                  <a:prstClr val="black"/>
                </a:solidFill>
              </a:rPr>
              <a:pPr/>
              <a:t>7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287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X:\P+F - PPT Unternehmen 2015-01\_eingesetzte Bilder\_VERWENDET\Rueckseite-de_2014-1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eck 7"/>
          <p:cNvSpPr/>
          <p:nvPr userDrawn="1"/>
        </p:nvSpPr>
        <p:spPr bwMode="auto">
          <a:xfrm>
            <a:off x="251520" y="1340768"/>
            <a:ext cx="4320480" cy="4312320"/>
          </a:xfrm>
          <a:prstGeom prst="rect">
            <a:avLst/>
          </a:prstGeom>
          <a:solidFill>
            <a:srgbClr val="09A387"/>
          </a:solidFill>
          <a:ln w="12700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 userDrawn="1"/>
        </p:nvSpPr>
        <p:spPr>
          <a:xfrm>
            <a:off x="477637" y="1492967"/>
            <a:ext cx="4074577" cy="1302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600" b="1" noProof="0" dirty="0" smtClean="0">
                <a:solidFill>
                  <a:srgbClr val="FFFFFF"/>
                </a:solidFill>
              </a:rPr>
              <a:t>Your automation,</a:t>
            </a:r>
            <a:r>
              <a:rPr lang="en-US" sz="3600" b="1" baseline="0" noProof="0" dirty="0" smtClean="0">
                <a:solidFill>
                  <a:srgbClr val="FFFFFF"/>
                </a:solidFill>
              </a:rPr>
              <a:t> </a:t>
            </a:r>
            <a:br>
              <a:rPr lang="en-US" sz="3600" b="1" baseline="0" noProof="0" dirty="0" smtClean="0">
                <a:solidFill>
                  <a:srgbClr val="FFFFFF"/>
                </a:solidFill>
              </a:rPr>
            </a:br>
            <a:r>
              <a:rPr lang="en-US" sz="3600" b="1" baseline="0" noProof="0" dirty="0" smtClean="0">
                <a:solidFill>
                  <a:srgbClr val="FFFFFF"/>
                </a:solidFill>
              </a:rPr>
              <a:t>our passion</a:t>
            </a:r>
            <a:endParaRPr lang="en-US" sz="3600" b="1" noProof="0" dirty="0">
              <a:solidFill>
                <a:srgbClr val="FFFFFF"/>
              </a:solidFill>
            </a:endParaRPr>
          </a:p>
        </p:txBody>
      </p:sp>
      <p:sp>
        <p:nvSpPr>
          <p:cNvPr id="13" name="Rechteck 12"/>
          <p:cNvSpPr/>
          <p:nvPr userDrawn="1"/>
        </p:nvSpPr>
        <p:spPr bwMode="auto">
          <a:xfrm>
            <a:off x="4583459" y="260350"/>
            <a:ext cx="1071215" cy="1076325"/>
          </a:xfrm>
          <a:prstGeom prst="rect">
            <a:avLst/>
          </a:prstGeom>
          <a:solidFill>
            <a:srgbClr val="09A387"/>
          </a:solidFill>
          <a:ln w="12700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7821005" y="260350"/>
            <a:ext cx="1071215" cy="1076325"/>
          </a:xfrm>
          <a:prstGeom prst="rect">
            <a:avLst/>
          </a:prstGeom>
          <a:solidFill>
            <a:srgbClr val="09A387"/>
          </a:solidFill>
          <a:ln w="12700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de-DE"/>
          </a:p>
        </p:txBody>
      </p:sp>
      <p:sp>
        <p:nvSpPr>
          <p:cNvPr id="16" name="AutoShape 3"/>
          <p:cNvSpPr>
            <a:spLocks noChangeAspect="1" noChangeArrowheads="1" noTextEdit="1"/>
          </p:cNvSpPr>
          <p:nvPr/>
        </p:nvSpPr>
        <p:spPr bwMode="auto">
          <a:xfrm>
            <a:off x="4573718" y="5973200"/>
            <a:ext cx="4205987" cy="474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34" name="Gruppieren 33"/>
          <p:cNvGrpSpPr/>
          <p:nvPr userDrawn="1"/>
        </p:nvGrpSpPr>
        <p:grpSpPr>
          <a:xfrm>
            <a:off x="4572000" y="5974918"/>
            <a:ext cx="458741" cy="463887"/>
            <a:chOff x="4572000" y="5974918"/>
            <a:chExt cx="458741" cy="463887"/>
          </a:xfrm>
        </p:grpSpPr>
        <p:sp>
          <p:nvSpPr>
            <p:cNvPr id="30" name="Freeform 18"/>
            <p:cNvSpPr>
              <a:spLocks/>
            </p:cNvSpPr>
            <p:nvPr/>
          </p:nvSpPr>
          <p:spPr bwMode="auto">
            <a:xfrm>
              <a:off x="4572000" y="5974918"/>
              <a:ext cx="458741" cy="463887"/>
            </a:xfrm>
            <a:custGeom>
              <a:avLst/>
              <a:gdLst>
                <a:gd name="T0" fmla="*/ 0 w 534"/>
                <a:gd name="T1" fmla="*/ 0 h 540"/>
                <a:gd name="T2" fmla="*/ 534 w 534"/>
                <a:gd name="T3" fmla="*/ 0 h 540"/>
                <a:gd name="T4" fmla="*/ 534 w 534"/>
                <a:gd name="T5" fmla="*/ 540 h 540"/>
                <a:gd name="T6" fmla="*/ 0 w 534"/>
                <a:gd name="T7" fmla="*/ 540 h 540"/>
                <a:gd name="T8" fmla="*/ 0 w 534"/>
                <a:gd name="T9" fmla="*/ 0 h 540"/>
                <a:gd name="T10" fmla="*/ 0 w 534"/>
                <a:gd name="T11" fmla="*/ 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4" h="540">
                  <a:moveTo>
                    <a:pt x="0" y="0"/>
                  </a:moveTo>
                  <a:lnTo>
                    <a:pt x="534" y="0"/>
                  </a:lnTo>
                  <a:lnTo>
                    <a:pt x="534" y="540"/>
                  </a:lnTo>
                  <a:lnTo>
                    <a:pt x="0" y="54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9A3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1" name="Freeform 19"/>
            <p:cNvSpPr>
              <a:spLocks/>
            </p:cNvSpPr>
            <p:nvPr/>
          </p:nvSpPr>
          <p:spPr bwMode="auto">
            <a:xfrm>
              <a:off x="4689689" y="6196556"/>
              <a:ext cx="225076" cy="195003"/>
            </a:xfrm>
            <a:custGeom>
              <a:avLst/>
              <a:gdLst>
                <a:gd name="T0" fmla="*/ 77 w 111"/>
                <a:gd name="T1" fmla="*/ 0 h 95"/>
                <a:gd name="T2" fmla="*/ 0 w 111"/>
                <a:gd name="T3" fmla="*/ 0 h 95"/>
                <a:gd name="T4" fmla="*/ 0 w 111"/>
                <a:gd name="T5" fmla="*/ 95 h 95"/>
                <a:gd name="T6" fmla="*/ 23 w 111"/>
                <a:gd name="T7" fmla="*/ 95 h 95"/>
                <a:gd name="T8" fmla="*/ 23 w 111"/>
                <a:gd name="T9" fmla="*/ 22 h 95"/>
                <a:gd name="T10" fmla="*/ 77 w 111"/>
                <a:gd name="T11" fmla="*/ 22 h 95"/>
                <a:gd name="T12" fmla="*/ 88 w 111"/>
                <a:gd name="T13" fmla="*/ 33 h 95"/>
                <a:gd name="T14" fmla="*/ 77 w 111"/>
                <a:gd name="T15" fmla="*/ 45 h 95"/>
                <a:gd name="T16" fmla="*/ 57 w 111"/>
                <a:gd name="T17" fmla="*/ 45 h 95"/>
                <a:gd name="T18" fmla="*/ 57 w 111"/>
                <a:gd name="T19" fmla="*/ 31 h 95"/>
                <a:gd name="T20" fmla="*/ 34 w 111"/>
                <a:gd name="T21" fmla="*/ 31 h 95"/>
                <a:gd name="T22" fmla="*/ 34 w 111"/>
                <a:gd name="T23" fmla="*/ 68 h 95"/>
                <a:gd name="T24" fmla="*/ 77 w 111"/>
                <a:gd name="T25" fmla="*/ 68 h 95"/>
                <a:gd name="T26" fmla="*/ 111 w 111"/>
                <a:gd name="T27" fmla="*/ 33 h 95"/>
                <a:gd name="T28" fmla="*/ 77 w 111"/>
                <a:gd name="T29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1" h="95">
                  <a:moveTo>
                    <a:pt x="77" y="0"/>
                  </a:moveTo>
                  <a:cubicBezTo>
                    <a:pt x="73" y="0"/>
                    <a:pt x="0" y="0"/>
                    <a:pt x="0" y="0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23" y="95"/>
                    <a:pt x="23" y="95"/>
                    <a:pt x="23" y="95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77" y="22"/>
                    <a:pt x="77" y="22"/>
                    <a:pt x="77" y="22"/>
                  </a:cubicBezTo>
                  <a:cubicBezTo>
                    <a:pt x="84" y="22"/>
                    <a:pt x="88" y="28"/>
                    <a:pt x="88" y="33"/>
                  </a:cubicBezTo>
                  <a:cubicBezTo>
                    <a:pt x="88" y="42"/>
                    <a:pt x="81" y="45"/>
                    <a:pt x="77" y="45"/>
                  </a:cubicBezTo>
                  <a:cubicBezTo>
                    <a:pt x="75" y="45"/>
                    <a:pt x="57" y="45"/>
                    <a:pt x="57" y="45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68"/>
                    <a:pt x="34" y="68"/>
                    <a:pt x="34" y="68"/>
                  </a:cubicBezTo>
                  <a:cubicBezTo>
                    <a:pt x="77" y="68"/>
                    <a:pt x="77" y="68"/>
                    <a:pt x="77" y="68"/>
                  </a:cubicBezTo>
                  <a:cubicBezTo>
                    <a:pt x="98" y="68"/>
                    <a:pt x="111" y="51"/>
                    <a:pt x="111" y="33"/>
                  </a:cubicBezTo>
                  <a:cubicBezTo>
                    <a:pt x="111" y="16"/>
                    <a:pt x="97" y="0"/>
                    <a:pt x="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2" name="Freeform 20"/>
            <p:cNvSpPr>
              <a:spLocks/>
            </p:cNvSpPr>
            <p:nvPr/>
          </p:nvSpPr>
          <p:spPr bwMode="auto">
            <a:xfrm>
              <a:off x="4689686" y="6022172"/>
              <a:ext cx="215624" cy="156348"/>
            </a:xfrm>
            <a:custGeom>
              <a:avLst/>
              <a:gdLst>
                <a:gd name="T0" fmla="*/ 34 w 106"/>
                <a:gd name="T1" fmla="*/ 76 h 76"/>
                <a:gd name="T2" fmla="*/ 57 w 106"/>
                <a:gd name="T3" fmla="*/ 76 h 76"/>
                <a:gd name="T4" fmla="*/ 57 w 106"/>
                <a:gd name="T5" fmla="*/ 62 h 76"/>
                <a:gd name="T6" fmla="*/ 106 w 106"/>
                <a:gd name="T7" fmla="*/ 62 h 76"/>
                <a:gd name="T8" fmla="*/ 106 w 106"/>
                <a:gd name="T9" fmla="*/ 39 h 76"/>
                <a:gd name="T10" fmla="*/ 57 w 106"/>
                <a:gd name="T11" fmla="*/ 39 h 76"/>
                <a:gd name="T12" fmla="*/ 57 w 106"/>
                <a:gd name="T13" fmla="*/ 31 h 76"/>
                <a:gd name="T14" fmla="*/ 65 w 106"/>
                <a:gd name="T15" fmla="*/ 22 h 76"/>
                <a:gd name="T16" fmla="*/ 106 w 106"/>
                <a:gd name="T17" fmla="*/ 22 h 76"/>
                <a:gd name="T18" fmla="*/ 106 w 106"/>
                <a:gd name="T19" fmla="*/ 0 h 76"/>
                <a:gd name="T20" fmla="*/ 65 w 106"/>
                <a:gd name="T21" fmla="*/ 0 h 76"/>
                <a:gd name="T22" fmla="*/ 34 w 106"/>
                <a:gd name="T23" fmla="*/ 31 h 76"/>
                <a:gd name="T24" fmla="*/ 34 w 106"/>
                <a:gd name="T25" fmla="*/ 39 h 76"/>
                <a:gd name="T26" fmla="*/ 0 w 106"/>
                <a:gd name="T27" fmla="*/ 39 h 76"/>
                <a:gd name="T28" fmla="*/ 0 w 106"/>
                <a:gd name="T29" fmla="*/ 62 h 76"/>
                <a:gd name="T30" fmla="*/ 34 w 106"/>
                <a:gd name="T31" fmla="*/ 62 h 76"/>
                <a:gd name="T32" fmla="*/ 34 w 106"/>
                <a:gd name="T3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6" h="76">
                  <a:moveTo>
                    <a:pt x="34" y="76"/>
                  </a:moveTo>
                  <a:cubicBezTo>
                    <a:pt x="57" y="76"/>
                    <a:pt x="57" y="76"/>
                    <a:pt x="57" y="76"/>
                  </a:cubicBezTo>
                  <a:cubicBezTo>
                    <a:pt x="57" y="76"/>
                    <a:pt x="57" y="69"/>
                    <a:pt x="57" y="62"/>
                  </a:cubicBezTo>
                  <a:cubicBezTo>
                    <a:pt x="106" y="62"/>
                    <a:pt x="106" y="62"/>
                    <a:pt x="106" y="62"/>
                  </a:cubicBezTo>
                  <a:cubicBezTo>
                    <a:pt x="106" y="39"/>
                    <a:pt x="106" y="39"/>
                    <a:pt x="106" y="39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57" y="35"/>
                    <a:pt x="57" y="32"/>
                    <a:pt x="57" y="31"/>
                  </a:cubicBezTo>
                  <a:cubicBezTo>
                    <a:pt x="57" y="26"/>
                    <a:pt x="61" y="22"/>
                    <a:pt x="65" y="22"/>
                  </a:cubicBezTo>
                  <a:cubicBezTo>
                    <a:pt x="75" y="22"/>
                    <a:pt x="106" y="22"/>
                    <a:pt x="106" y="22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06" y="0"/>
                    <a:pt x="67" y="0"/>
                    <a:pt x="65" y="0"/>
                  </a:cubicBezTo>
                  <a:cubicBezTo>
                    <a:pt x="47" y="0"/>
                    <a:pt x="34" y="15"/>
                    <a:pt x="34" y="31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34" y="62"/>
                    <a:pt x="34" y="62"/>
                    <a:pt x="34" y="62"/>
                  </a:cubicBezTo>
                  <a:lnTo>
                    <a:pt x="34" y="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46040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or graphical elem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000" y="827499"/>
            <a:ext cx="8784000" cy="504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4"/>
          </p:nvPr>
        </p:nvSpPr>
        <p:spPr>
          <a:xfrm>
            <a:off x="180000" y="1512000"/>
            <a:ext cx="8784000" cy="4968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1338" indent="-274638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80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47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3414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474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, text, picture+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000" y="828000"/>
            <a:ext cx="8784000" cy="504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7" name="Inhaltsplatzhalter 9"/>
          <p:cNvSpPr>
            <a:spLocks noGrp="1"/>
          </p:cNvSpPr>
          <p:nvPr>
            <p:ph sz="quarter" idx="15"/>
          </p:nvPr>
        </p:nvSpPr>
        <p:spPr>
          <a:xfrm>
            <a:off x="4644000" y="2160000"/>
            <a:ext cx="4320000" cy="3780000"/>
          </a:xfrm>
          <a:ln w="6350">
            <a:solidFill>
              <a:schemeClr val="tx1"/>
            </a:solidFill>
          </a:ln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Clr>
                <a:schemeClr val="bg2"/>
              </a:buClr>
              <a:buFont typeface="Wingdings" pitchFamily="2" charset="2"/>
              <a:buNone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00736" indent="0">
              <a:lnSpc>
                <a:spcPct val="110000"/>
              </a:lnSpc>
              <a:buClr>
                <a:schemeClr val="bg2"/>
              </a:buClr>
              <a:buFont typeface="Wingdings" pitchFamily="2" charset="2"/>
              <a:buNone/>
              <a:defRPr sz="1700" b="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8" name="Inhaltsplatzhalter 8"/>
          <p:cNvSpPr>
            <a:spLocks noGrp="1"/>
          </p:cNvSpPr>
          <p:nvPr>
            <p:ph sz="quarter" idx="14"/>
          </p:nvPr>
        </p:nvSpPr>
        <p:spPr>
          <a:xfrm>
            <a:off x="180000" y="2088000"/>
            <a:ext cx="4284000" cy="432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1338" indent="-274638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80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47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3414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0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79999" y="1368000"/>
            <a:ext cx="8784000" cy="652251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7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2pPr>
            <a:lvl3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3pPr>
            <a:lvl4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4pPr>
            <a:lvl5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>
          <a:xfrm>
            <a:off x="4644000" y="6012000"/>
            <a:ext cx="4320000" cy="396000"/>
          </a:xfrm>
        </p:spPr>
        <p:txBody>
          <a:bodyPr lIns="0" tIns="0" rIns="0" bIns="0"/>
          <a:lstStyle>
            <a:lvl1pPr marL="0" indent="0">
              <a:lnSpc>
                <a:spcPct val="120000"/>
              </a:lnSpc>
              <a:buNone/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210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text, picture+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180000" y="828000"/>
            <a:ext cx="8784000" cy="504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7" name="Inhaltsplatzhalter 9"/>
          <p:cNvSpPr>
            <a:spLocks noGrp="1"/>
          </p:cNvSpPr>
          <p:nvPr>
            <p:ph sz="quarter" idx="15"/>
          </p:nvPr>
        </p:nvSpPr>
        <p:spPr>
          <a:xfrm>
            <a:off x="4644000" y="1512000"/>
            <a:ext cx="4320000" cy="2340000"/>
          </a:xfrm>
          <a:ln w="6350">
            <a:solidFill>
              <a:schemeClr val="tx1"/>
            </a:solidFill>
          </a:ln>
        </p:spPr>
        <p:txBody>
          <a:bodyPr lIns="72000" tIns="0" rIns="0" bIns="0">
            <a:noAutofit/>
          </a:bodyPr>
          <a:lstStyle>
            <a:lvl1pPr marL="0" indent="0">
              <a:lnSpc>
                <a:spcPct val="110000"/>
              </a:lnSpc>
              <a:buClr>
                <a:schemeClr val="bg2"/>
              </a:buClr>
              <a:buFont typeface="Wingdings" pitchFamily="2" charset="2"/>
              <a:buNone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00736" indent="0">
              <a:lnSpc>
                <a:spcPct val="110000"/>
              </a:lnSpc>
              <a:buClr>
                <a:schemeClr val="bg2"/>
              </a:buClr>
              <a:buFont typeface="Wingdings" pitchFamily="2" charset="2"/>
              <a:buNone/>
              <a:defRPr sz="1700" b="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8" name="Inhaltsplatzhalter 8"/>
          <p:cNvSpPr>
            <a:spLocks noGrp="1"/>
          </p:cNvSpPr>
          <p:nvPr>
            <p:ph sz="quarter" idx="14"/>
          </p:nvPr>
        </p:nvSpPr>
        <p:spPr>
          <a:xfrm>
            <a:off x="180000" y="1512000"/>
            <a:ext cx="4284000" cy="23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1338" indent="-274638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80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47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3414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tabLst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9" name="Inhaltsplatzhalter 9"/>
          <p:cNvSpPr>
            <a:spLocks noGrp="1"/>
          </p:cNvSpPr>
          <p:nvPr>
            <p:ph sz="quarter" idx="16"/>
          </p:nvPr>
        </p:nvSpPr>
        <p:spPr>
          <a:xfrm>
            <a:off x="4643512" y="4032000"/>
            <a:ext cx="4320000" cy="2340000"/>
          </a:xfrm>
          <a:ln w="6350">
            <a:solidFill>
              <a:schemeClr val="tx1"/>
            </a:solidFill>
          </a:ln>
        </p:spPr>
        <p:txBody>
          <a:bodyPr lIns="72000" tIns="0" rIns="0" bIns="0">
            <a:noAutofit/>
          </a:bodyPr>
          <a:lstStyle>
            <a:lvl1pPr marL="0" indent="0">
              <a:lnSpc>
                <a:spcPct val="110000"/>
              </a:lnSpc>
              <a:buClr>
                <a:schemeClr val="bg2"/>
              </a:buClr>
              <a:buFont typeface="Wingdings" pitchFamily="2" charset="2"/>
              <a:buNone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00736" indent="0">
              <a:lnSpc>
                <a:spcPct val="110000"/>
              </a:lnSpc>
              <a:buClr>
                <a:schemeClr val="bg2"/>
              </a:buClr>
              <a:buFont typeface="Wingdings" pitchFamily="2" charset="2"/>
              <a:buNone/>
              <a:defRPr sz="1700" b="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0" name="Inhaltsplatzhalter 8"/>
          <p:cNvSpPr>
            <a:spLocks noGrp="1"/>
          </p:cNvSpPr>
          <p:nvPr>
            <p:ph sz="quarter" idx="17"/>
          </p:nvPr>
        </p:nvSpPr>
        <p:spPr>
          <a:xfrm>
            <a:off x="179512" y="4032000"/>
            <a:ext cx="4284000" cy="23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1338" indent="-274638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80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47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3414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5694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, text, produc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nhaltsplatzhalter 6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6" y="1925887"/>
            <a:ext cx="9144000" cy="468006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000" y="828000"/>
            <a:ext cx="8784000" cy="504000"/>
          </a:xfrm>
          <a:prstGeom prst="rect">
            <a:avLst/>
          </a:prstGeom>
        </p:spPr>
        <p:txBody>
          <a:bodyPr vert="horz"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4"/>
          </p:nvPr>
        </p:nvSpPr>
        <p:spPr>
          <a:xfrm>
            <a:off x="180000" y="2088000"/>
            <a:ext cx="4284000" cy="4320000"/>
          </a:xfrm>
          <a:prstGeom prst="rect">
            <a:avLst/>
          </a:prstGeom>
        </p:spPr>
        <p:txBody>
          <a:bodyPr vert="horz" lIns="3600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lang="de-DE" dirty="0" smtClean="0">
                <a:solidFill>
                  <a:schemeClr val="tx1"/>
                </a:solidFill>
              </a:defRPr>
            </a:lvl1pPr>
            <a:lvl2pPr marL="541338" indent="-274638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lang="de-DE" sz="1400" dirty="0" smtClean="0">
                <a:solidFill>
                  <a:schemeClr val="tx1"/>
                </a:solidFill>
              </a:defRPr>
            </a:lvl2pPr>
            <a:lvl3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Inhaltsplatzhalter 9"/>
          <p:cNvSpPr>
            <a:spLocks noGrp="1"/>
          </p:cNvSpPr>
          <p:nvPr>
            <p:ph sz="quarter" idx="15"/>
          </p:nvPr>
        </p:nvSpPr>
        <p:spPr>
          <a:xfrm>
            <a:off x="4644000" y="2088000"/>
            <a:ext cx="4320000" cy="4104000"/>
          </a:xfrm>
          <a:ln w="6350">
            <a:noFill/>
          </a:ln>
        </p:spPr>
        <p:txBody>
          <a:bodyPr vert="horz" lIns="0" tIns="0" rIns="0" bIns="0">
            <a:noAutofit/>
          </a:bodyPr>
          <a:lstStyle>
            <a:lvl1pPr marL="0" indent="0">
              <a:lnSpc>
                <a:spcPct val="130000"/>
              </a:lnSpc>
              <a:buClr>
                <a:schemeClr val="bg2"/>
              </a:buClr>
              <a:buFont typeface="Wingdings" pitchFamily="2" charset="2"/>
              <a:buNone/>
              <a:defRPr lang="de-DE" dirty="0" smtClean="0">
                <a:solidFill>
                  <a:schemeClr val="tx1"/>
                </a:solidFill>
              </a:defRPr>
            </a:lvl1pPr>
            <a:lvl2pPr marL="400736" indent="0">
              <a:lnSpc>
                <a:spcPct val="110000"/>
              </a:lnSpc>
              <a:buClr>
                <a:schemeClr val="bg2"/>
              </a:buClr>
              <a:buFont typeface="Wingdings" pitchFamily="2" charset="2"/>
              <a:buNone/>
              <a:defRPr sz="1700" b="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79999" y="1368000"/>
            <a:ext cx="8784000" cy="652251"/>
          </a:xfrm>
          <a:prstGeom prst="rect">
            <a:avLst/>
          </a:prstGeom>
        </p:spPr>
        <p:txBody>
          <a:bodyPr vert="horz" lIns="3600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lang="de-DE" dirty="0" smtClean="0">
                <a:solidFill>
                  <a:schemeClr val="tx2"/>
                </a:solidFill>
              </a:defRPr>
            </a:lvl1pPr>
            <a:lvl2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2pPr>
            <a:lvl3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3pPr>
            <a:lvl4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4pPr>
            <a:lvl5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0" name="Textplatzhalter 3"/>
          <p:cNvSpPr>
            <a:spLocks noGrp="1"/>
          </p:cNvSpPr>
          <p:nvPr>
            <p:ph type="body" sz="quarter" idx="16"/>
          </p:nvPr>
        </p:nvSpPr>
        <p:spPr>
          <a:xfrm>
            <a:off x="4644000" y="6192000"/>
            <a:ext cx="4320000" cy="215900"/>
          </a:xfrm>
        </p:spPr>
        <p:txBody>
          <a:bodyPr vert="horz" lIns="0" tIns="0" rIns="0" bIns="0"/>
          <a:lstStyle>
            <a:lvl1pPr marL="0" indent="0">
              <a:lnSpc>
                <a:spcPct val="100000"/>
              </a:lnSpc>
              <a:buNone/>
              <a:defRPr lang="de-DE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Font typeface="Wingdings" pitchFamily="2" charset="2"/>
              <a:buNone/>
            </a:pPr>
            <a:r>
              <a:rPr lang="de-DE" smtClean="0"/>
              <a:t>Textmasterformat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6751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, text in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000" y="831600"/>
            <a:ext cx="8784000" cy="504000"/>
          </a:xfrm>
          <a:prstGeom prst="rect">
            <a:avLst/>
          </a:prstGeom>
        </p:spPr>
        <p:txBody>
          <a:bodyPr vert="horz"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4"/>
          </p:nvPr>
        </p:nvSpPr>
        <p:spPr>
          <a:xfrm>
            <a:off x="180000" y="2088000"/>
            <a:ext cx="4104000" cy="4320000"/>
          </a:xfrm>
          <a:prstGeom prst="rect">
            <a:avLst/>
          </a:prstGeom>
        </p:spPr>
        <p:txBody>
          <a:bodyPr vert="horz" lIns="3600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1338" indent="-274638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0" name="Inhaltsplatzhalter 9"/>
          <p:cNvSpPr>
            <a:spLocks noGrp="1"/>
          </p:cNvSpPr>
          <p:nvPr>
            <p:ph sz="quarter" idx="15"/>
          </p:nvPr>
        </p:nvSpPr>
        <p:spPr>
          <a:xfrm>
            <a:off x="4824000" y="2088000"/>
            <a:ext cx="4140000" cy="4320000"/>
          </a:xfrm>
        </p:spPr>
        <p:txBody>
          <a:bodyPr vert="horz" lIns="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3pPr>
            <a:lvl4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4pPr>
            <a:lvl5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79999" y="1368000"/>
            <a:ext cx="8784000" cy="652251"/>
          </a:xfrm>
          <a:prstGeom prst="rect">
            <a:avLst/>
          </a:prstGeom>
        </p:spPr>
        <p:txBody>
          <a:bodyPr vert="horz" lIns="3600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7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2pPr>
            <a:lvl3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3pPr>
            <a:lvl4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4pPr>
            <a:lvl5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848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two graphical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000" y="828000"/>
            <a:ext cx="8784000" cy="504000"/>
          </a:xfrm>
          <a:prstGeom prst="rect">
            <a:avLst/>
          </a:prstGeom>
        </p:spPr>
        <p:txBody>
          <a:bodyPr vert="horz"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7" name="Inhaltsplatzhalter 9"/>
          <p:cNvSpPr>
            <a:spLocks noGrp="1"/>
          </p:cNvSpPr>
          <p:nvPr>
            <p:ph sz="quarter" idx="15"/>
          </p:nvPr>
        </p:nvSpPr>
        <p:spPr>
          <a:xfrm>
            <a:off x="4644000" y="1512000"/>
            <a:ext cx="4320000" cy="2412000"/>
          </a:xfrm>
          <a:ln w="6350">
            <a:noFill/>
          </a:ln>
        </p:spPr>
        <p:txBody>
          <a:bodyPr vert="horz" lIns="0" tIns="0" rIns="0" bIns="0">
            <a:noAutofit/>
          </a:bodyPr>
          <a:lstStyle>
            <a:lvl1pPr marL="0" indent="0">
              <a:lnSpc>
                <a:spcPct val="110000"/>
              </a:lnSpc>
              <a:buClr>
                <a:schemeClr val="bg2"/>
              </a:buClr>
              <a:buFont typeface="Wingdings" pitchFamily="2" charset="2"/>
              <a:buNone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00736" indent="0">
              <a:lnSpc>
                <a:spcPct val="110000"/>
              </a:lnSpc>
              <a:buClr>
                <a:schemeClr val="bg2"/>
              </a:buClr>
              <a:buFont typeface="Wingdings" pitchFamily="2" charset="2"/>
              <a:buNone/>
              <a:defRPr sz="1700" b="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8" name="Inhaltsplatzhalter 8"/>
          <p:cNvSpPr>
            <a:spLocks noGrp="1"/>
          </p:cNvSpPr>
          <p:nvPr>
            <p:ph sz="quarter" idx="14"/>
          </p:nvPr>
        </p:nvSpPr>
        <p:spPr>
          <a:xfrm>
            <a:off x="180000" y="1512000"/>
            <a:ext cx="4320000" cy="2412000"/>
          </a:xfrm>
          <a:prstGeom prst="rect">
            <a:avLst/>
          </a:prstGeom>
        </p:spPr>
        <p:txBody>
          <a:bodyPr vert="horz" lIns="3600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1338" indent="-274638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80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47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3414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6"/>
          </p:nvPr>
        </p:nvSpPr>
        <p:spPr>
          <a:xfrm>
            <a:off x="179388" y="4068000"/>
            <a:ext cx="8785225" cy="2412000"/>
          </a:xfrm>
        </p:spPr>
        <p:txBody>
          <a:bodyPr vert="horz" lIns="36000" tIns="0" rIns="0" bIns="0"/>
          <a:lstStyle>
            <a:lvl1pPr>
              <a:buClr>
                <a:schemeClr val="accent1"/>
              </a:buClr>
              <a:defRPr sz="1700"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495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large graphical e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000" y="827499"/>
            <a:ext cx="8784000" cy="504000"/>
          </a:xfrm>
          <a:prstGeom prst="rect">
            <a:avLst/>
          </a:prstGeom>
        </p:spPr>
        <p:txBody>
          <a:bodyPr vert="horz"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4"/>
          </p:nvPr>
        </p:nvSpPr>
        <p:spPr>
          <a:xfrm>
            <a:off x="180000" y="1512000"/>
            <a:ext cx="8784000" cy="2412000"/>
          </a:xfrm>
          <a:prstGeom prst="rect">
            <a:avLst/>
          </a:prstGeom>
        </p:spPr>
        <p:txBody>
          <a:bodyPr vert="horz" lIns="3600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1338" indent="-274638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1" name="Inhaltsplatzhalter 4"/>
          <p:cNvSpPr>
            <a:spLocks noGrp="1"/>
          </p:cNvSpPr>
          <p:nvPr>
            <p:ph sz="quarter" idx="16"/>
          </p:nvPr>
        </p:nvSpPr>
        <p:spPr>
          <a:xfrm>
            <a:off x="179388" y="4068000"/>
            <a:ext cx="8785225" cy="2412000"/>
          </a:xfrm>
        </p:spPr>
        <p:txBody>
          <a:bodyPr vert="horz" lIns="36000" tIns="0" rIns="0" bIns="0"/>
          <a:lstStyle>
            <a:lvl1pPr>
              <a:buClr>
                <a:schemeClr val="accent1"/>
              </a:buClr>
              <a:defRPr sz="1700"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039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screen;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Susanne\Jobs\Pepperl &amp; Fuchs\P+F - Unternehmenspräsentation 2012-11\PPT Leitfaden\_bilder\HG_verlauf2.jpg"/>
          <p:cNvPicPr>
            <a:picLocks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11998"/>
            <a:ext cx="8784000" cy="252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79512" y="4140000"/>
            <a:ext cx="8784000" cy="2304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2pPr>
            <a:lvl3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3pPr>
            <a:lvl4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4pPr>
            <a:lvl5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180000" y="827499"/>
            <a:ext cx="8784000" cy="504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5"/>
          </p:nvPr>
        </p:nvSpPr>
        <p:spPr>
          <a:xfrm>
            <a:off x="179999" y="1512000"/>
            <a:ext cx="2926800" cy="252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8" name="Bildplatzhalter 6"/>
          <p:cNvSpPr>
            <a:spLocks noGrp="1"/>
          </p:cNvSpPr>
          <p:nvPr>
            <p:ph type="pic" sz="quarter" idx="17"/>
          </p:nvPr>
        </p:nvSpPr>
        <p:spPr>
          <a:xfrm>
            <a:off x="3106800" y="1512000"/>
            <a:ext cx="2926800" cy="252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9" name="Bildplatzhalter 6"/>
          <p:cNvSpPr>
            <a:spLocks noGrp="1"/>
          </p:cNvSpPr>
          <p:nvPr>
            <p:ph type="pic" sz="quarter" idx="18"/>
          </p:nvPr>
        </p:nvSpPr>
        <p:spPr>
          <a:xfrm>
            <a:off x="6037200" y="1512000"/>
            <a:ext cx="2926800" cy="252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20" name="Textplatzhalter 15"/>
          <p:cNvSpPr>
            <a:spLocks noGrp="1"/>
          </p:cNvSpPr>
          <p:nvPr>
            <p:ph type="body" sz="quarter" idx="21"/>
          </p:nvPr>
        </p:nvSpPr>
        <p:spPr>
          <a:xfrm>
            <a:off x="179999" y="3672000"/>
            <a:ext cx="8785225" cy="360000"/>
          </a:xfrm>
          <a:solidFill>
            <a:srgbClr val="2C3F4E">
              <a:alpha val="90000"/>
            </a:srgbClr>
          </a:solidFill>
        </p:spPr>
        <p:txBody>
          <a:bodyPr lIns="108000" rIns="108000" numCol="3" spcCol="216000" anchor="ctr" anchorCtr="0"/>
          <a:lstStyle>
            <a:lvl1pPr marL="0" marR="0" indent="0" algn="l" defTabSz="801472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758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screen; 6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180000" y="827499"/>
            <a:ext cx="8784000" cy="504000"/>
          </a:xfrm>
          <a:prstGeom prst="rect">
            <a:avLst/>
          </a:prstGeom>
        </p:spPr>
        <p:txBody>
          <a:bodyPr vert="horz"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22" name="Bildplatzhalter 6"/>
          <p:cNvSpPr>
            <a:spLocks noGrp="1"/>
          </p:cNvSpPr>
          <p:nvPr>
            <p:ph type="pic" sz="quarter" idx="22"/>
          </p:nvPr>
        </p:nvSpPr>
        <p:spPr>
          <a:xfrm>
            <a:off x="179999" y="1512000"/>
            <a:ext cx="2926800" cy="234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23" name="Bildplatzhalter 6"/>
          <p:cNvSpPr>
            <a:spLocks noGrp="1"/>
          </p:cNvSpPr>
          <p:nvPr>
            <p:ph type="pic" sz="quarter" idx="17"/>
          </p:nvPr>
        </p:nvSpPr>
        <p:spPr>
          <a:xfrm>
            <a:off x="3106800" y="1512000"/>
            <a:ext cx="2926800" cy="234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24" name="Bildplatzhalter 6"/>
          <p:cNvSpPr>
            <a:spLocks noGrp="1"/>
          </p:cNvSpPr>
          <p:nvPr>
            <p:ph type="pic" sz="quarter" idx="18"/>
          </p:nvPr>
        </p:nvSpPr>
        <p:spPr>
          <a:xfrm>
            <a:off x="6037200" y="1512000"/>
            <a:ext cx="2926800" cy="234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25" name="Textplatzhalter 15"/>
          <p:cNvSpPr>
            <a:spLocks noGrp="1"/>
          </p:cNvSpPr>
          <p:nvPr>
            <p:ph type="body" sz="quarter" idx="23"/>
          </p:nvPr>
        </p:nvSpPr>
        <p:spPr>
          <a:xfrm>
            <a:off x="179999" y="3492000"/>
            <a:ext cx="8785225" cy="360000"/>
          </a:xfrm>
          <a:solidFill>
            <a:srgbClr val="2C3F4E">
              <a:alpha val="90000"/>
            </a:srgbClr>
          </a:solidFill>
        </p:spPr>
        <p:txBody>
          <a:bodyPr lIns="108000" rIns="108000" numCol="3" spcCol="216000" anchor="ctr" anchorCtr="0"/>
          <a:lstStyle>
            <a:lvl1pPr marL="0" marR="0" indent="0" algn="l" defTabSz="801472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26" name="Bildplatzhalter 6"/>
          <p:cNvSpPr>
            <a:spLocks noGrp="1"/>
          </p:cNvSpPr>
          <p:nvPr>
            <p:ph type="pic" sz="quarter" idx="24"/>
          </p:nvPr>
        </p:nvSpPr>
        <p:spPr>
          <a:xfrm>
            <a:off x="179512" y="3852000"/>
            <a:ext cx="2926800" cy="234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27" name="Bildplatzhalter 6"/>
          <p:cNvSpPr>
            <a:spLocks noGrp="1"/>
          </p:cNvSpPr>
          <p:nvPr>
            <p:ph type="pic" sz="quarter" idx="25"/>
          </p:nvPr>
        </p:nvSpPr>
        <p:spPr>
          <a:xfrm>
            <a:off x="3106313" y="3852000"/>
            <a:ext cx="2926800" cy="234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28" name="Bildplatzhalter 6"/>
          <p:cNvSpPr>
            <a:spLocks noGrp="1"/>
          </p:cNvSpPr>
          <p:nvPr>
            <p:ph type="pic" sz="quarter" idx="26"/>
          </p:nvPr>
        </p:nvSpPr>
        <p:spPr>
          <a:xfrm>
            <a:off x="6036713" y="3852000"/>
            <a:ext cx="2926800" cy="234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29" name="Textplatzhalter 15"/>
          <p:cNvSpPr>
            <a:spLocks noGrp="1"/>
          </p:cNvSpPr>
          <p:nvPr>
            <p:ph type="body" sz="quarter" idx="27"/>
          </p:nvPr>
        </p:nvSpPr>
        <p:spPr>
          <a:xfrm>
            <a:off x="179512" y="5832000"/>
            <a:ext cx="8785225" cy="360000"/>
          </a:xfrm>
          <a:solidFill>
            <a:srgbClr val="2C3F4E">
              <a:alpha val="90000"/>
            </a:srgbClr>
          </a:solidFill>
        </p:spPr>
        <p:txBody>
          <a:bodyPr lIns="108000" rIns="108000" numCol="3" spcCol="216000" anchor="ctr" anchorCtr="0"/>
          <a:lstStyle>
            <a:lvl1pPr marL="0" marR="0" indent="0" algn="l" defTabSz="801472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7001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screen; 8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180000" y="827499"/>
            <a:ext cx="8784000" cy="504000"/>
          </a:xfrm>
          <a:prstGeom prst="rect">
            <a:avLst/>
          </a:prstGeom>
        </p:spPr>
        <p:txBody>
          <a:bodyPr vert="horz"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179999" y="1512000"/>
            <a:ext cx="2196000" cy="234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8" name="Bildplatzhalter 6"/>
          <p:cNvSpPr>
            <a:spLocks noGrp="1"/>
          </p:cNvSpPr>
          <p:nvPr>
            <p:ph type="pic" sz="quarter" idx="14"/>
          </p:nvPr>
        </p:nvSpPr>
        <p:spPr>
          <a:xfrm>
            <a:off x="2376000" y="1512000"/>
            <a:ext cx="2196000" cy="234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9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572000" y="1512000"/>
            <a:ext cx="2196000" cy="234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6"/>
          </p:nvPr>
        </p:nvSpPr>
        <p:spPr>
          <a:xfrm>
            <a:off x="6768000" y="1512000"/>
            <a:ext cx="2196000" cy="234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179512" y="3852000"/>
            <a:ext cx="2196000" cy="234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2" name="Bildplatzhalter 6"/>
          <p:cNvSpPr>
            <a:spLocks noGrp="1"/>
          </p:cNvSpPr>
          <p:nvPr>
            <p:ph type="pic" sz="quarter" idx="18"/>
          </p:nvPr>
        </p:nvSpPr>
        <p:spPr>
          <a:xfrm>
            <a:off x="2375513" y="3852000"/>
            <a:ext cx="2196000" cy="234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3" name="Bildplatzhalter 6"/>
          <p:cNvSpPr>
            <a:spLocks noGrp="1"/>
          </p:cNvSpPr>
          <p:nvPr>
            <p:ph type="pic" sz="quarter" idx="19"/>
          </p:nvPr>
        </p:nvSpPr>
        <p:spPr>
          <a:xfrm>
            <a:off x="4571513" y="3852000"/>
            <a:ext cx="2196000" cy="234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4" name="Bildplatzhalter 6"/>
          <p:cNvSpPr>
            <a:spLocks noGrp="1"/>
          </p:cNvSpPr>
          <p:nvPr>
            <p:ph type="pic" sz="quarter" idx="20"/>
          </p:nvPr>
        </p:nvSpPr>
        <p:spPr>
          <a:xfrm>
            <a:off x="6767513" y="3852000"/>
            <a:ext cx="2196000" cy="234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179999" y="3492000"/>
            <a:ext cx="8785225" cy="360000"/>
          </a:xfrm>
          <a:solidFill>
            <a:srgbClr val="2C3F4E">
              <a:alpha val="90000"/>
            </a:srgbClr>
          </a:solidFill>
        </p:spPr>
        <p:txBody>
          <a:bodyPr lIns="108000" rIns="108000" numCol="4" spcCol="216000" anchor="ctr" anchorCtr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Textmasterformat bearbeiten Textmasterformat bearbeiten Textmasterformat bearbeiten Textmasterformat bearbeiten </a:t>
            </a:r>
            <a:endParaRPr lang="de-DE" dirty="0"/>
          </a:p>
        </p:txBody>
      </p:sp>
      <p:sp>
        <p:nvSpPr>
          <p:cNvPr id="19" name="Textplatzhalt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179512" y="5832000"/>
            <a:ext cx="8785225" cy="360000"/>
          </a:xfrm>
          <a:solidFill>
            <a:srgbClr val="2C3F4E">
              <a:alpha val="90000"/>
            </a:srgbClr>
          </a:solidFill>
        </p:spPr>
        <p:txBody>
          <a:bodyPr lIns="108000" rIns="108000" numCol="4" spcCol="216000" anchor="ctr" anchorCtr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Textmasterformat bearbeiten Textmasterformat bearbeiten Textmasterformat bearbeiten Textmasterformat bearbeiten </a:t>
            </a:r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5033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len D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X:\P+F - PPT Unternehmen 2015-01\_eingesetzte Bilder\_VERWENDET\Rueckseite-de_2014-1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eck 7"/>
          <p:cNvSpPr/>
          <p:nvPr userDrawn="1"/>
        </p:nvSpPr>
        <p:spPr bwMode="auto">
          <a:xfrm>
            <a:off x="251520" y="1340768"/>
            <a:ext cx="4320480" cy="4312320"/>
          </a:xfrm>
          <a:prstGeom prst="rect">
            <a:avLst/>
          </a:prstGeom>
          <a:solidFill>
            <a:srgbClr val="09A387"/>
          </a:solidFill>
          <a:ln w="12700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 userDrawn="1"/>
        </p:nvSpPr>
        <p:spPr>
          <a:xfrm>
            <a:off x="477637" y="1492967"/>
            <a:ext cx="30816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b="1" dirty="0" smtClean="0">
                <a:solidFill>
                  <a:srgbClr val="FFFFFF"/>
                </a:solidFill>
              </a:rPr>
              <a:t>Vielen Dank</a:t>
            </a:r>
            <a:endParaRPr lang="de-DE" sz="4000" b="1" dirty="0">
              <a:solidFill>
                <a:srgbClr val="FFFFFF"/>
              </a:solidFill>
            </a:endParaRPr>
          </a:p>
        </p:txBody>
      </p:sp>
      <p:sp>
        <p:nvSpPr>
          <p:cNvPr id="13" name="Rechteck 12"/>
          <p:cNvSpPr/>
          <p:nvPr userDrawn="1"/>
        </p:nvSpPr>
        <p:spPr bwMode="auto">
          <a:xfrm>
            <a:off x="4583459" y="260350"/>
            <a:ext cx="1071215" cy="1076325"/>
          </a:xfrm>
          <a:prstGeom prst="rect">
            <a:avLst/>
          </a:prstGeom>
          <a:solidFill>
            <a:srgbClr val="09A387"/>
          </a:solidFill>
          <a:ln w="12700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7821005" y="260350"/>
            <a:ext cx="1071215" cy="1076325"/>
          </a:xfrm>
          <a:prstGeom prst="rect">
            <a:avLst/>
          </a:prstGeom>
          <a:solidFill>
            <a:srgbClr val="09A387"/>
          </a:solidFill>
          <a:ln w="12700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de-DE"/>
          </a:p>
        </p:txBody>
      </p:sp>
      <p:sp>
        <p:nvSpPr>
          <p:cNvPr id="16" name="AutoShape 3"/>
          <p:cNvSpPr>
            <a:spLocks noChangeAspect="1" noChangeArrowheads="1" noTextEdit="1"/>
          </p:cNvSpPr>
          <p:nvPr/>
        </p:nvSpPr>
        <p:spPr bwMode="auto">
          <a:xfrm>
            <a:off x="4573718" y="5973200"/>
            <a:ext cx="4205987" cy="474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34" name="Gruppieren 33"/>
          <p:cNvGrpSpPr/>
          <p:nvPr userDrawn="1"/>
        </p:nvGrpSpPr>
        <p:grpSpPr>
          <a:xfrm>
            <a:off x="4572000" y="5974918"/>
            <a:ext cx="458741" cy="463887"/>
            <a:chOff x="4572000" y="5974918"/>
            <a:chExt cx="458741" cy="463887"/>
          </a:xfrm>
        </p:grpSpPr>
        <p:sp>
          <p:nvSpPr>
            <p:cNvPr id="30" name="Freeform 18"/>
            <p:cNvSpPr>
              <a:spLocks/>
            </p:cNvSpPr>
            <p:nvPr/>
          </p:nvSpPr>
          <p:spPr bwMode="auto">
            <a:xfrm>
              <a:off x="4572000" y="5974918"/>
              <a:ext cx="458741" cy="463887"/>
            </a:xfrm>
            <a:custGeom>
              <a:avLst/>
              <a:gdLst>
                <a:gd name="T0" fmla="*/ 0 w 534"/>
                <a:gd name="T1" fmla="*/ 0 h 540"/>
                <a:gd name="T2" fmla="*/ 534 w 534"/>
                <a:gd name="T3" fmla="*/ 0 h 540"/>
                <a:gd name="T4" fmla="*/ 534 w 534"/>
                <a:gd name="T5" fmla="*/ 540 h 540"/>
                <a:gd name="T6" fmla="*/ 0 w 534"/>
                <a:gd name="T7" fmla="*/ 540 h 540"/>
                <a:gd name="T8" fmla="*/ 0 w 534"/>
                <a:gd name="T9" fmla="*/ 0 h 540"/>
                <a:gd name="T10" fmla="*/ 0 w 534"/>
                <a:gd name="T11" fmla="*/ 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4" h="540">
                  <a:moveTo>
                    <a:pt x="0" y="0"/>
                  </a:moveTo>
                  <a:lnTo>
                    <a:pt x="534" y="0"/>
                  </a:lnTo>
                  <a:lnTo>
                    <a:pt x="534" y="540"/>
                  </a:lnTo>
                  <a:lnTo>
                    <a:pt x="0" y="54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9A3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1" name="Freeform 19"/>
            <p:cNvSpPr>
              <a:spLocks/>
            </p:cNvSpPr>
            <p:nvPr/>
          </p:nvSpPr>
          <p:spPr bwMode="auto">
            <a:xfrm>
              <a:off x="4689689" y="6196556"/>
              <a:ext cx="225076" cy="195003"/>
            </a:xfrm>
            <a:custGeom>
              <a:avLst/>
              <a:gdLst>
                <a:gd name="T0" fmla="*/ 77 w 111"/>
                <a:gd name="T1" fmla="*/ 0 h 95"/>
                <a:gd name="T2" fmla="*/ 0 w 111"/>
                <a:gd name="T3" fmla="*/ 0 h 95"/>
                <a:gd name="T4" fmla="*/ 0 w 111"/>
                <a:gd name="T5" fmla="*/ 95 h 95"/>
                <a:gd name="T6" fmla="*/ 23 w 111"/>
                <a:gd name="T7" fmla="*/ 95 h 95"/>
                <a:gd name="T8" fmla="*/ 23 w 111"/>
                <a:gd name="T9" fmla="*/ 22 h 95"/>
                <a:gd name="T10" fmla="*/ 77 w 111"/>
                <a:gd name="T11" fmla="*/ 22 h 95"/>
                <a:gd name="T12" fmla="*/ 88 w 111"/>
                <a:gd name="T13" fmla="*/ 33 h 95"/>
                <a:gd name="T14" fmla="*/ 77 w 111"/>
                <a:gd name="T15" fmla="*/ 45 h 95"/>
                <a:gd name="T16" fmla="*/ 57 w 111"/>
                <a:gd name="T17" fmla="*/ 45 h 95"/>
                <a:gd name="T18" fmla="*/ 57 w 111"/>
                <a:gd name="T19" fmla="*/ 31 h 95"/>
                <a:gd name="T20" fmla="*/ 34 w 111"/>
                <a:gd name="T21" fmla="*/ 31 h 95"/>
                <a:gd name="T22" fmla="*/ 34 w 111"/>
                <a:gd name="T23" fmla="*/ 68 h 95"/>
                <a:gd name="T24" fmla="*/ 77 w 111"/>
                <a:gd name="T25" fmla="*/ 68 h 95"/>
                <a:gd name="T26" fmla="*/ 111 w 111"/>
                <a:gd name="T27" fmla="*/ 33 h 95"/>
                <a:gd name="T28" fmla="*/ 77 w 111"/>
                <a:gd name="T29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1" h="95">
                  <a:moveTo>
                    <a:pt x="77" y="0"/>
                  </a:moveTo>
                  <a:cubicBezTo>
                    <a:pt x="73" y="0"/>
                    <a:pt x="0" y="0"/>
                    <a:pt x="0" y="0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23" y="95"/>
                    <a:pt x="23" y="95"/>
                    <a:pt x="23" y="95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77" y="22"/>
                    <a:pt x="77" y="22"/>
                    <a:pt x="77" y="22"/>
                  </a:cubicBezTo>
                  <a:cubicBezTo>
                    <a:pt x="84" y="22"/>
                    <a:pt x="88" y="28"/>
                    <a:pt x="88" y="33"/>
                  </a:cubicBezTo>
                  <a:cubicBezTo>
                    <a:pt x="88" y="42"/>
                    <a:pt x="81" y="45"/>
                    <a:pt x="77" y="45"/>
                  </a:cubicBezTo>
                  <a:cubicBezTo>
                    <a:pt x="75" y="45"/>
                    <a:pt x="57" y="45"/>
                    <a:pt x="57" y="45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68"/>
                    <a:pt x="34" y="68"/>
                    <a:pt x="34" y="68"/>
                  </a:cubicBezTo>
                  <a:cubicBezTo>
                    <a:pt x="77" y="68"/>
                    <a:pt x="77" y="68"/>
                    <a:pt x="77" y="68"/>
                  </a:cubicBezTo>
                  <a:cubicBezTo>
                    <a:pt x="98" y="68"/>
                    <a:pt x="111" y="51"/>
                    <a:pt x="111" y="33"/>
                  </a:cubicBezTo>
                  <a:cubicBezTo>
                    <a:pt x="111" y="16"/>
                    <a:pt x="97" y="0"/>
                    <a:pt x="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2" name="Freeform 20"/>
            <p:cNvSpPr>
              <a:spLocks/>
            </p:cNvSpPr>
            <p:nvPr/>
          </p:nvSpPr>
          <p:spPr bwMode="auto">
            <a:xfrm>
              <a:off x="4689686" y="6022172"/>
              <a:ext cx="215624" cy="156348"/>
            </a:xfrm>
            <a:custGeom>
              <a:avLst/>
              <a:gdLst>
                <a:gd name="T0" fmla="*/ 34 w 106"/>
                <a:gd name="T1" fmla="*/ 76 h 76"/>
                <a:gd name="T2" fmla="*/ 57 w 106"/>
                <a:gd name="T3" fmla="*/ 76 h 76"/>
                <a:gd name="T4" fmla="*/ 57 w 106"/>
                <a:gd name="T5" fmla="*/ 62 h 76"/>
                <a:gd name="T6" fmla="*/ 106 w 106"/>
                <a:gd name="T7" fmla="*/ 62 h 76"/>
                <a:gd name="T8" fmla="*/ 106 w 106"/>
                <a:gd name="T9" fmla="*/ 39 h 76"/>
                <a:gd name="T10" fmla="*/ 57 w 106"/>
                <a:gd name="T11" fmla="*/ 39 h 76"/>
                <a:gd name="T12" fmla="*/ 57 w 106"/>
                <a:gd name="T13" fmla="*/ 31 h 76"/>
                <a:gd name="T14" fmla="*/ 65 w 106"/>
                <a:gd name="T15" fmla="*/ 22 h 76"/>
                <a:gd name="T16" fmla="*/ 106 w 106"/>
                <a:gd name="T17" fmla="*/ 22 h 76"/>
                <a:gd name="T18" fmla="*/ 106 w 106"/>
                <a:gd name="T19" fmla="*/ 0 h 76"/>
                <a:gd name="T20" fmla="*/ 65 w 106"/>
                <a:gd name="T21" fmla="*/ 0 h 76"/>
                <a:gd name="T22" fmla="*/ 34 w 106"/>
                <a:gd name="T23" fmla="*/ 31 h 76"/>
                <a:gd name="T24" fmla="*/ 34 w 106"/>
                <a:gd name="T25" fmla="*/ 39 h 76"/>
                <a:gd name="T26" fmla="*/ 0 w 106"/>
                <a:gd name="T27" fmla="*/ 39 h 76"/>
                <a:gd name="T28" fmla="*/ 0 w 106"/>
                <a:gd name="T29" fmla="*/ 62 h 76"/>
                <a:gd name="T30" fmla="*/ 34 w 106"/>
                <a:gd name="T31" fmla="*/ 62 h 76"/>
                <a:gd name="T32" fmla="*/ 34 w 106"/>
                <a:gd name="T3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6" h="76">
                  <a:moveTo>
                    <a:pt x="34" y="76"/>
                  </a:moveTo>
                  <a:cubicBezTo>
                    <a:pt x="57" y="76"/>
                    <a:pt x="57" y="76"/>
                    <a:pt x="57" y="76"/>
                  </a:cubicBezTo>
                  <a:cubicBezTo>
                    <a:pt x="57" y="76"/>
                    <a:pt x="57" y="69"/>
                    <a:pt x="57" y="62"/>
                  </a:cubicBezTo>
                  <a:cubicBezTo>
                    <a:pt x="106" y="62"/>
                    <a:pt x="106" y="62"/>
                    <a:pt x="106" y="62"/>
                  </a:cubicBezTo>
                  <a:cubicBezTo>
                    <a:pt x="106" y="39"/>
                    <a:pt x="106" y="39"/>
                    <a:pt x="106" y="39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57" y="35"/>
                    <a:pt x="57" y="32"/>
                    <a:pt x="57" y="31"/>
                  </a:cubicBezTo>
                  <a:cubicBezTo>
                    <a:pt x="57" y="26"/>
                    <a:pt x="61" y="22"/>
                    <a:pt x="65" y="22"/>
                  </a:cubicBezTo>
                  <a:cubicBezTo>
                    <a:pt x="75" y="22"/>
                    <a:pt x="106" y="22"/>
                    <a:pt x="106" y="22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06" y="0"/>
                    <a:pt x="67" y="0"/>
                    <a:pt x="65" y="0"/>
                  </a:cubicBezTo>
                  <a:cubicBezTo>
                    <a:pt x="47" y="0"/>
                    <a:pt x="34" y="15"/>
                    <a:pt x="34" y="31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34" y="62"/>
                    <a:pt x="34" y="62"/>
                    <a:pt x="34" y="62"/>
                  </a:cubicBezTo>
                  <a:lnTo>
                    <a:pt x="34" y="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83021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180000" y="827499"/>
            <a:ext cx="8784000" cy="504000"/>
          </a:xfrm>
          <a:prstGeom prst="rect">
            <a:avLst/>
          </a:prstGeom>
        </p:spPr>
        <p:txBody>
          <a:bodyPr vert="horz"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370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5084935"/>
            <a:ext cx="7772400" cy="759531"/>
          </a:xfrm>
          <a:prstGeom prst="rect">
            <a:avLst/>
          </a:prstGeom>
        </p:spPr>
        <p:txBody>
          <a:bodyPr/>
          <a:lstStyle>
            <a:lvl1pPr>
              <a:defRPr sz="1500" b="0" i="0">
                <a:solidFill>
                  <a:srgbClr val="B1B1B1"/>
                </a:solidFill>
                <a:latin typeface="DIN-Regular"/>
                <a:cs typeface="DIN-Regular"/>
              </a:defRPr>
            </a:lvl1pPr>
          </a:lstStyle>
          <a:p>
            <a:r>
              <a:rPr lang="de-DE" dirty="0"/>
              <a:t>Mastertitelformat</a:t>
            </a:r>
            <a:r>
              <a:rPr lang="de-DE" dirty="0" smtClean="0"/>
              <a:t>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5797537"/>
            <a:ext cx="6400800" cy="5030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DIN-Regular"/>
                <a:cs typeface="DIN-Regular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5367347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5"/>
          <p:cNvSpPr txBox="1">
            <a:spLocks/>
          </p:cNvSpPr>
          <p:nvPr userDrawn="1"/>
        </p:nvSpPr>
        <p:spPr bwMode="auto">
          <a:xfrm>
            <a:off x="8174039" y="6208185"/>
            <a:ext cx="32702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r"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27E450DE-BF9A-4390-9CAF-D84E0F5BE759}" type="slidenum">
              <a:rPr lang="de-DE" sz="900">
                <a:solidFill>
                  <a:prstClr val="white"/>
                </a:solidFill>
                <a:latin typeface="DINPro-Bold" charset="0"/>
                <a:ea typeface="ＭＳ Ｐゴシック" pitchFamily="34" charset="-128"/>
              </a:rPr>
              <a:pPr algn="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900">
              <a:solidFill>
                <a:prstClr val="white"/>
              </a:solidFill>
              <a:latin typeface="DINPro-Bold" charset="0"/>
              <a:ea typeface="ＭＳ Ｐゴシック" pitchFamily="34" charset="-128"/>
            </a:endParaRPr>
          </a:p>
        </p:txBody>
      </p:sp>
      <p:sp>
        <p:nvSpPr>
          <p:cNvPr id="9" name="Foliennummernplatzhalter 1"/>
          <p:cNvSpPr txBox="1">
            <a:spLocks/>
          </p:cNvSpPr>
          <p:nvPr userDrawn="1"/>
        </p:nvSpPr>
        <p:spPr>
          <a:xfrm>
            <a:off x="0" y="6186311"/>
            <a:ext cx="81003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defTabSz="914400">
              <a:defRPr/>
            </a:pPr>
            <a:r>
              <a:rPr lang="de-DE" sz="900" dirty="0" smtClean="0">
                <a:solidFill>
                  <a:prstClr val="white"/>
                </a:solidFill>
                <a:ea typeface="ＭＳ Ｐゴシック" pitchFamily="34" charset="-128"/>
              </a:rPr>
              <a:t>©</a:t>
            </a:r>
            <a:r>
              <a:rPr lang="de-DE" sz="900" dirty="0" smtClean="0">
                <a:solidFill>
                  <a:prstClr val="white"/>
                </a:solidFill>
                <a:latin typeface="DIN-Regular"/>
                <a:ea typeface="ＭＳ Ｐゴシック" pitchFamily="34" charset="-128"/>
              </a:rPr>
              <a:t>2016  ecom				ecom Confidential Information</a:t>
            </a:r>
            <a:endParaRPr lang="de-DE" sz="900" dirty="0">
              <a:solidFill>
                <a:prstClr val="white"/>
              </a:solidFill>
              <a:latin typeface="DIN-Regular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60889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5"/>
          <p:cNvSpPr txBox="1">
            <a:spLocks/>
          </p:cNvSpPr>
          <p:nvPr userDrawn="1"/>
        </p:nvSpPr>
        <p:spPr bwMode="auto">
          <a:xfrm>
            <a:off x="8174039" y="6117481"/>
            <a:ext cx="32702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r"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27E450DE-BF9A-4390-9CAF-D84E0F5BE759}" type="slidenum">
              <a:rPr lang="de-DE" sz="900">
                <a:solidFill>
                  <a:prstClr val="white"/>
                </a:solidFill>
                <a:latin typeface="DINPro-Bold" charset="0"/>
                <a:ea typeface="ＭＳ Ｐゴシック" pitchFamily="34" charset="-128"/>
              </a:rPr>
              <a:pPr algn="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900" dirty="0">
              <a:solidFill>
                <a:prstClr val="white"/>
              </a:solidFill>
              <a:latin typeface="DINPro-Bold" charset="0"/>
              <a:ea typeface="ＭＳ Ｐゴシック" pitchFamily="34" charset="-128"/>
            </a:endParaRP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457201" y="156631"/>
            <a:ext cx="6124575" cy="670317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 b="0" i="0" cap="all">
                <a:solidFill>
                  <a:srgbClr val="007AC3"/>
                </a:solidFill>
                <a:latin typeface="DIN Offc"/>
                <a:cs typeface="DIN Offc"/>
              </a:defRPr>
            </a:lvl1pPr>
          </a:lstStyle>
          <a:p>
            <a:r>
              <a:rPr lang="de-DE" dirty="0"/>
              <a:t>Mastertitelformat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idx="1"/>
          </p:nvPr>
        </p:nvSpPr>
        <p:spPr>
          <a:xfrm>
            <a:off x="466725" y="857247"/>
            <a:ext cx="6115050" cy="3506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500" b="0" i="0" cap="all">
                <a:solidFill>
                  <a:srgbClr val="7B7B7B"/>
                </a:solidFill>
                <a:latin typeface="DIN Offc"/>
                <a:cs typeface="DIN Offc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7" name="Datumsplatzhalter 3"/>
          <p:cNvSpPr txBox="1">
            <a:spLocks/>
          </p:cNvSpPr>
          <p:nvPr userDrawn="1"/>
        </p:nvSpPr>
        <p:spPr bwMode="auto">
          <a:xfrm>
            <a:off x="466725" y="6129354"/>
            <a:ext cx="747712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E998A5BF-6621-4A2F-A1E7-0AF637798852}" type="datetime1">
              <a:rPr lang="de-DE" sz="900">
                <a:solidFill>
                  <a:prstClr val="white"/>
                </a:solidFill>
                <a:latin typeface="DINPro-Bold" charset="0"/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17.05.2017</a:t>
            </a:fld>
            <a:endParaRPr lang="de-DE" sz="900" dirty="0">
              <a:solidFill>
                <a:prstClr val="white"/>
              </a:solidFill>
              <a:latin typeface="DINPro-Bold" charset="0"/>
              <a:ea typeface="ＭＳ Ｐゴシック" pitchFamily="34" charset="-128"/>
            </a:endParaRPr>
          </a:p>
        </p:txBody>
      </p:sp>
      <p:sp>
        <p:nvSpPr>
          <p:cNvPr id="8" name="Datumsplatzhalter 3"/>
          <p:cNvSpPr txBox="1">
            <a:spLocks/>
          </p:cNvSpPr>
          <p:nvPr userDrawn="1"/>
        </p:nvSpPr>
        <p:spPr bwMode="auto">
          <a:xfrm rot="16200000">
            <a:off x="8522444" y="1856180"/>
            <a:ext cx="996949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DINPro-Bold" charset="0"/>
                <a:ea typeface="ＭＳ Ｐゴシック" pitchFamily="34" charset="-128"/>
              </a:rPr>
              <a:t>ecom 2016 </a:t>
            </a:r>
            <a:r>
              <a:rPr lang="de-DE" sz="800" baseline="30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DINPro-Bold" charset="0"/>
                <a:ea typeface="ＭＳ Ｐゴシック" pitchFamily="34" charset="-128"/>
              </a:rPr>
              <a:t>© </a:t>
            </a:r>
            <a:endParaRPr lang="de-DE" sz="800" baseline="30000" dirty="0">
              <a:solidFill>
                <a:prstClr val="black">
                  <a:lumMod val="65000"/>
                  <a:lumOff val="35000"/>
                </a:prstClr>
              </a:solidFill>
              <a:latin typeface="DINPro-Bold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321564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5"/>
          <p:cNvSpPr txBox="1">
            <a:spLocks/>
          </p:cNvSpPr>
          <p:nvPr userDrawn="1"/>
        </p:nvSpPr>
        <p:spPr bwMode="auto">
          <a:xfrm>
            <a:off x="8174039" y="6117481"/>
            <a:ext cx="32702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r"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27E450DE-BF9A-4390-9CAF-D84E0F5BE759}" type="slidenum">
              <a:rPr lang="de-DE" sz="900">
                <a:solidFill>
                  <a:prstClr val="white"/>
                </a:solidFill>
                <a:latin typeface="DINPro-Bold" charset="0"/>
                <a:ea typeface="ＭＳ Ｐゴシック" pitchFamily="34" charset="-128"/>
              </a:rPr>
              <a:pPr algn="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900" dirty="0">
              <a:solidFill>
                <a:prstClr val="white"/>
              </a:solidFill>
              <a:latin typeface="DINPro-Bold" charset="0"/>
              <a:ea typeface="ＭＳ Ｐゴシック" pitchFamily="34" charset="-128"/>
            </a:endParaRP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457201" y="156631"/>
            <a:ext cx="6124575" cy="670317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 b="0" i="0" cap="all">
                <a:solidFill>
                  <a:srgbClr val="007AC3"/>
                </a:solidFill>
                <a:latin typeface="DIN Offc"/>
                <a:cs typeface="DIN Offc"/>
              </a:defRPr>
            </a:lvl1pPr>
          </a:lstStyle>
          <a:p>
            <a:r>
              <a:rPr lang="de-DE" dirty="0"/>
              <a:t>Mastertitelformat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idx="1"/>
          </p:nvPr>
        </p:nvSpPr>
        <p:spPr>
          <a:xfrm>
            <a:off x="466725" y="857247"/>
            <a:ext cx="6115050" cy="3506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500" b="0" i="0" cap="all">
                <a:solidFill>
                  <a:srgbClr val="7B7B7B"/>
                </a:solidFill>
                <a:latin typeface="DIN Offc"/>
                <a:cs typeface="DIN Offc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7" name="Datumsplatzhalter 3"/>
          <p:cNvSpPr txBox="1">
            <a:spLocks/>
          </p:cNvSpPr>
          <p:nvPr userDrawn="1"/>
        </p:nvSpPr>
        <p:spPr bwMode="auto">
          <a:xfrm>
            <a:off x="466725" y="6129354"/>
            <a:ext cx="747712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E998A5BF-6621-4A2F-A1E7-0AF637798852}" type="datetime1">
              <a:rPr lang="de-DE" sz="900">
                <a:solidFill>
                  <a:prstClr val="white"/>
                </a:solidFill>
                <a:latin typeface="DINPro-Bold" charset="0"/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17.05.2017</a:t>
            </a:fld>
            <a:endParaRPr lang="de-DE" sz="900" dirty="0">
              <a:solidFill>
                <a:prstClr val="white"/>
              </a:solidFill>
              <a:latin typeface="DINPro-Bold" charset="0"/>
              <a:ea typeface="ＭＳ Ｐゴシック" pitchFamily="34" charset="-128"/>
            </a:endParaRPr>
          </a:p>
        </p:txBody>
      </p:sp>
      <p:sp>
        <p:nvSpPr>
          <p:cNvPr id="8" name="Datumsplatzhalter 3"/>
          <p:cNvSpPr txBox="1">
            <a:spLocks/>
          </p:cNvSpPr>
          <p:nvPr userDrawn="1"/>
        </p:nvSpPr>
        <p:spPr bwMode="auto">
          <a:xfrm rot="16200000">
            <a:off x="8522444" y="1856180"/>
            <a:ext cx="996949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DINPro-Bold" charset="0"/>
                <a:ea typeface="ＭＳ Ｐゴシック" pitchFamily="34" charset="-128"/>
              </a:rPr>
              <a:t>ecom 2016 </a:t>
            </a:r>
            <a:r>
              <a:rPr lang="de-DE" sz="800" baseline="30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DINPro-Bold" charset="0"/>
                <a:ea typeface="ＭＳ Ｐゴシック" pitchFamily="34" charset="-128"/>
              </a:rPr>
              <a:t>© </a:t>
            </a:r>
            <a:endParaRPr lang="de-DE" sz="800" baseline="30000" dirty="0">
              <a:solidFill>
                <a:prstClr val="black">
                  <a:lumMod val="65000"/>
                  <a:lumOff val="35000"/>
                </a:prstClr>
              </a:solidFill>
              <a:latin typeface="DINPro-Bold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117877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5"/>
          <p:cNvSpPr txBox="1">
            <a:spLocks/>
          </p:cNvSpPr>
          <p:nvPr userDrawn="1"/>
        </p:nvSpPr>
        <p:spPr bwMode="auto">
          <a:xfrm>
            <a:off x="8174039" y="6117481"/>
            <a:ext cx="32702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r"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27E450DE-BF9A-4390-9CAF-D84E0F5BE759}" type="slidenum">
              <a:rPr lang="de-DE" sz="900">
                <a:solidFill>
                  <a:prstClr val="white"/>
                </a:solidFill>
                <a:latin typeface="DINPro-Bold" charset="0"/>
                <a:ea typeface="ＭＳ Ｐゴシック" pitchFamily="34" charset="-128"/>
              </a:rPr>
              <a:pPr algn="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900" dirty="0">
              <a:solidFill>
                <a:prstClr val="white"/>
              </a:solidFill>
              <a:latin typeface="DINPro-Bold" charset="0"/>
              <a:ea typeface="ＭＳ Ｐゴシック" pitchFamily="34" charset="-128"/>
            </a:endParaRP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457201" y="156631"/>
            <a:ext cx="6124575" cy="670317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 b="0" i="0" cap="all">
                <a:solidFill>
                  <a:srgbClr val="007AC3"/>
                </a:solidFill>
                <a:latin typeface="DIN Offc"/>
                <a:cs typeface="DIN Offc"/>
              </a:defRPr>
            </a:lvl1pPr>
          </a:lstStyle>
          <a:p>
            <a:r>
              <a:rPr lang="de-DE" dirty="0"/>
              <a:t>Mastertitelformat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idx="1"/>
          </p:nvPr>
        </p:nvSpPr>
        <p:spPr>
          <a:xfrm>
            <a:off x="466725" y="857247"/>
            <a:ext cx="6115050" cy="3506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500" b="0" i="0" cap="all">
                <a:solidFill>
                  <a:srgbClr val="7B7B7B"/>
                </a:solidFill>
                <a:latin typeface="DIN Offc"/>
                <a:cs typeface="DIN Offc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7" name="Datumsplatzhalter 3"/>
          <p:cNvSpPr txBox="1">
            <a:spLocks/>
          </p:cNvSpPr>
          <p:nvPr userDrawn="1"/>
        </p:nvSpPr>
        <p:spPr bwMode="auto">
          <a:xfrm>
            <a:off x="466725" y="6129354"/>
            <a:ext cx="747712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E998A5BF-6621-4A2F-A1E7-0AF637798852}" type="datetime1">
              <a:rPr lang="de-DE" sz="900">
                <a:solidFill>
                  <a:prstClr val="white"/>
                </a:solidFill>
                <a:latin typeface="DINPro-Bold" charset="0"/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17.05.2017</a:t>
            </a:fld>
            <a:endParaRPr lang="de-DE" sz="900" dirty="0">
              <a:solidFill>
                <a:prstClr val="white"/>
              </a:solidFill>
              <a:latin typeface="DINPro-Bold" charset="0"/>
              <a:ea typeface="ＭＳ Ｐゴシック" pitchFamily="34" charset="-128"/>
            </a:endParaRPr>
          </a:p>
        </p:txBody>
      </p:sp>
      <p:sp>
        <p:nvSpPr>
          <p:cNvPr id="8" name="Datumsplatzhalter 3"/>
          <p:cNvSpPr txBox="1">
            <a:spLocks/>
          </p:cNvSpPr>
          <p:nvPr userDrawn="1"/>
        </p:nvSpPr>
        <p:spPr bwMode="auto">
          <a:xfrm rot="16200000">
            <a:off x="8522444" y="1856180"/>
            <a:ext cx="996949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DINPro-Bold" charset="0"/>
                <a:ea typeface="ＭＳ Ｐゴシック" pitchFamily="34" charset="-128"/>
              </a:rPr>
              <a:t>ecom 2016 </a:t>
            </a:r>
            <a:r>
              <a:rPr lang="de-DE" sz="800" baseline="30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DINPro-Bold" charset="0"/>
                <a:ea typeface="ＭＳ Ｐゴシック" pitchFamily="34" charset="-128"/>
              </a:rPr>
              <a:t>© </a:t>
            </a:r>
            <a:endParaRPr lang="de-DE" sz="800" baseline="30000" dirty="0">
              <a:solidFill>
                <a:prstClr val="black">
                  <a:lumMod val="65000"/>
                  <a:lumOff val="35000"/>
                </a:prstClr>
              </a:solidFill>
              <a:latin typeface="DINPro-Bold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16645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X:\P+F - PPT Unternehmen 2015-01\_eingesetzte Bilder\_VERWENDET\Rueckseite-de_2014-1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eck 7"/>
          <p:cNvSpPr/>
          <p:nvPr userDrawn="1"/>
        </p:nvSpPr>
        <p:spPr bwMode="auto">
          <a:xfrm>
            <a:off x="251520" y="1340768"/>
            <a:ext cx="4320480" cy="4312320"/>
          </a:xfrm>
          <a:prstGeom prst="rect">
            <a:avLst/>
          </a:prstGeom>
          <a:solidFill>
            <a:srgbClr val="1AA67F"/>
          </a:solidFill>
          <a:ln w="12700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 userDrawn="1"/>
        </p:nvSpPr>
        <p:spPr>
          <a:xfrm>
            <a:off x="477637" y="1492967"/>
            <a:ext cx="27462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noProof="0" dirty="0" smtClean="0">
                <a:solidFill>
                  <a:srgbClr val="FFFFFF"/>
                </a:solidFill>
              </a:rPr>
              <a:t>Thank you</a:t>
            </a:r>
            <a:endParaRPr lang="en-US" sz="4000" b="1" noProof="0" dirty="0">
              <a:solidFill>
                <a:srgbClr val="FFFFFF"/>
              </a:solidFill>
            </a:endParaRPr>
          </a:p>
        </p:txBody>
      </p:sp>
      <p:sp>
        <p:nvSpPr>
          <p:cNvPr id="13" name="Rechteck 12"/>
          <p:cNvSpPr/>
          <p:nvPr userDrawn="1"/>
        </p:nvSpPr>
        <p:spPr bwMode="auto">
          <a:xfrm>
            <a:off x="4583459" y="260350"/>
            <a:ext cx="1071215" cy="1076325"/>
          </a:xfrm>
          <a:prstGeom prst="rect">
            <a:avLst/>
          </a:prstGeom>
          <a:solidFill>
            <a:srgbClr val="1AA67F"/>
          </a:solidFill>
          <a:ln w="12700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7821005" y="260350"/>
            <a:ext cx="1071215" cy="1076325"/>
          </a:xfrm>
          <a:prstGeom prst="rect">
            <a:avLst/>
          </a:prstGeom>
          <a:solidFill>
            <a:srgbClr val="1AA67F"/>
          </a:solidFill>
          <a:ln w="12700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de-DE"/>
          </a:p>
        </p:txBody>
      </p:sp>
      <p:sp>
        <p:nvSpPr>
          <p:cNvPr id="16" name="AutoShape 3"/>
          <p:cNvSpPr>
            <a:spLocks noChangeAspect="1" noChangeArrowheads="1" noTextEdit="1"/>
          </p:cNvSpPr>
          <p:nvPr/>
        </p:nvSpPr>
        <p:spPr bwMode="auto">
          <a:xfrm>
            <a:off x="4573718" y="5973200"/>
            <a:ext cx="4205987" cy="474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34" name="Gruppieren 33"/>
          <p:cNvGrpSpPr/>
          <p:nvPr userDrawn="1"/>
        </p:nvGrpSpPr>
        <p:grpSpPr>
          <a:xfrm>
            <a:off x="4572000" y="5974918"/>
            <a:ext cx="458741" cy="463887"/>
            <a:chOff x="4572000" y="5974918"/>
            <a:chExt cx="458741" cy="463887"/>
          </a:xfrm>
        </p:grpSpPr>
        <p:sp>
          <p:nvSpPr>
            <p:cNvPr id="30" name="Freeform 18"/>
            <p:cNvSpPr>
              <a:spLocks/>
            </p:cNvSpPr>
            <p:nvPr/>
          </p:nvSpPr>
          <p:spPr bwMode="auto">
            <a:xfrm>
              <a:off x="4572000" y="5974918"/>
              <a:ext cx="458741" cy="463887"/>
            </a:xfrm>
            <a:custGeom>
              <a:avLst/>
              <a:gdLst>
                <a:gd name="T0" fmla="*/ 0 w 534"/>
                <a:gd name="T1" fmla="*/ 0 h 540"/>
                <a:gd name="T2" fmla="*/ 534 w 534"/>
                <a:gd name="T3" fmla="*/ 0 h 540"/>
                <a:gd name="T4" fmla="*/ 534 w 534"/>
                <a:gd name="T5" fmla="*/ 540 h 540"/>
                <a:gd name="T6" fmla="*/ 0 w 534"/>
                <a:gd name="T7" fmla="*/ 540 h 540"/>
                <a:gd name="T8" fmla="*/ 0 w 534"/>
                <a:gd name="T9" fmla="*/ 0 h 540"/>
                <a:gd name="T10" fmla="*/ 0 w 534"/>
                <a:gd name="T11" fmla="*/ 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4" h="540">
                  <a:moveTo>
                    <a:pt x="0" y="0"/>
                  </a:moveTo>
                  <a:lnTo>
                    <a:pt x="534" y="0"/>
                  </a:lnTo>
                  <a:lnTo>
                    <a:pt x="534" y="540"/>
                  </a:lnTo>
                  <a:lnTo>
                    <a:pt x="0" y="54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9A3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1" name="Freeform 19"/>
            <p:cNvSpPr>
              <a:spLocks/>
            </p:cNvSpPr>
            <p:nvPr/>
          </p:nvSpPr>
          <p:spPr bwMode="auto">
            <a:xfrm>
              <a:off x="4689689" y="6196556"/>
              <a:ext cx="225076" cy="195003"/>
            </a:xfrm>
            <a:custGeom>
              <a:avLst/>
              <a:gdLst>
                <a:gd name="T0" fmla="*/ 77 w 111"/>
                <a:gd name="T1" fmla="*/ 0 h 95"/>
                <a:gd name="T2" fmla="*/ 0 w 111"/>
                <a:gd name="T3" fmla="*/ 0 h 95"/>
                <a:gd name="T4" fmla="*/ 0 w 111"/>
                <a:gd name="T5" fmla="*/ 95 h 95"/>
                <a:gd name="T6" fmla="*/ 23 w 111"/>
                <a:gd name="T7" fmla="*/ 95 h 95"/>
                <a:gd name="T8" fmla="*/ 23 w 111"/>
                <a:gd name="T9" fmla="*/ 22 h 95"/>
                <a:gd name="T10" fmla="*/ 77 w 111"/>
                <a:gd name="T11" fmla="*/ 22 h 95"/>
                <a:gd name="T12" fmla="*/ 88 w 111"/>
                <a:gd name="T13" fmla="*/ 33 h 95"/>
                <a:gd name="T14" fmla="*/ 77 w 111"/>
                <a:gd name="T15" fmla="*/ 45 h 95"/>
                <a:gd name="T16" fmla="*/ 57 w 111"/>
                <a:gd name="T17" fmla="*/ 45 h 95"/>
                <a:gd name="T18" fmla="*/ 57 w 111"/>
                <a:gd name="T19" fmla="*/ 31 h 95"/>
                <a:gd name="T20" fmla="*/ 34 w 111"/>
                <a:gd name="T21" fmla="*/ 31 h 95"/>
                <a:gd name="T22" fmla="*/ 34 w 111"/>
                <a:gd name="T23" fmla="*/ 68 h 95"/>
                <a:gd name="T24" fmla="*/ 77 w 111"/>
                <a:gd name="T25" fmla="*/ 68 h 95"/>
                <a:gd name="T26" fmla="*/ 111 w 111"/>
                <a:gd name="T27" fmla="*/ 33 h 95"/>
                <a:gd name="T28" fmla="*/ 77 w 111"/>
                <a:gd name="T29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1" h="95">
                  <a:moveTo>
                    <a:pt x="77" y="0"/>
                  </a:moveTo>
                  <a:cubicBezTo>
                    <a:pt x="73" y="0"/>
                    <a:pt x="0" y="0"/>
                    <a:pt x="0" y="0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23" y="95"/>
                    <a:pt x="23" y="95"/>
                    <a:pt x="23" y="95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77" y="22"/>
                    <a:pt x="77" y="22"/>
                    <a:pt x="77" y="22"/>
                  </a:cubicBezTo>
                  <a:cubicBezTo>
                    <a:pt x="84" y="22"/>
                    <a:pt x="88" y="28"/>
                    <a:pt x="88" y="33"/>
                  </a:cubicBezTo>
                  <a:cubicBezTo>
                    <a:pt x="88" y="42"/>
                    <a:pt x="81" y="45"/>
                    <a:pt x="77" y="45"/>
                  </a:cubicBezTo>
                  <a:cubicBezTo>
                    <a:pt x="75" y="45"/>
                    <a:pt x="57" y="45"/>
                    <a:pt x="57" y="45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68"/>
                    <a:pt x="34" y="68"/>
                    <a:pt x="34" y="68"/>
                  </a:cubicBezTo>
                  <a:cubicBezTo>
                    <a:pt x="77" y="68"/>
                    <a:pt x="77" y="68"/>
                    <a:pt x="77" y="68"/>
                  </a:cubicBezTo>
                  <a:cubicBezTo>
                    <a:pt x="98" y="68"/>
                    <a:pt x="111" y="51"/>
                    <a:pt x="111" y="33"/>
                  </a:cubicBezTo>
                  <a:cubicBezTo>
                    <a:pt x="111" y="16"/>
                    <a:pt x="97" y="0"/>
                    <a:pt x="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2" name="Freeform 20"/>
            <p:cNvSpPr>
              <a:spLocks/>
            </p:cNvSpPr>
            <p:nvPr/>
          </p:nvSpPr>
          <p:spPr bwMode="auto">
            <a:xfrm>
              <a:off x="4689686" y="6022172"/>
              <a:ext cx="215624" cy="156348"/>
            </a:xfrm>
            <a:custGeom>
              <a:avLst/>
              <a:gdLst>
                <a:gd name="T0" fmla="*/ 34 w 106"/>
                <a:gd name="T1" fmla="*/ 76 h 76"/>
                <a:gd name="T2" fmla="*/ 57 w 106"/>
                <a:gd name="T3" fmla="*/ 76 h 76"/>
                <a:gd name="T4" fmla="*/ 57 w 106"/>
                <a:gd name="T5" fmla="*/ 62 h 76"/>
                <a:gd name="T6" fmla="*/ 106 w 106"/>
                <a:gd name="T7" fmla="*/ 62 h 76"/>
                <a:gd name="T8" fmla="*/ 106 w 106"/>
                <a:gd name="T9" fmla="*/ 39 h 76"/>
                <a:gd name="T10" fmla="*/ 57 w 106"/>
                <a:gd name="T11" fmla="*/ 39 h 76"/>
                <a:gd name="T12" fmla="*/ 57 w 106"/>
                <a:gd name="T13" fmla="*/ 31 h 76"/>
                <a:gd name="T14" fmla="*/ 65 w 106"/>
                <a:gd name="T15" fmla="*/ 22 h 76"/>
                <a:gd name="T16" fmla="*/ 106 w 106"/>
                <a:gd name="T17" fmla="*/ 22 h 76"/>
                <a:gd name="T18" fmla="*/ 106 w 106"/>
                <a:gd name="T19" fmla="*/ 0 h 76"/>
                <a:gd name="T20" fmla="*/ 65 w 106"/>
                <a:gd name="T21" fmla="*/ 0 h 76"/>
                <a:gd name="T22" fmla="*/ 34 w 106"/>
                <a:gd name="T23" fmla="*/ 31 h 76"/>
                <a:gd name="T24" fmla="*/ 34 w 106"/>
                <a:gd name="T25" fmla="*/ 39 h 76"/>
                <a:gd name="T26" fmla="*/ 0 w 106"/>
                <a:gd name="T27" fmla="*/ 39 h 76"/>
                <a:gd name="T28" fmla="*/ 0 w 106"/>
                <a:gd name="T29" fmla="*/ 62 h 76"/>
                <a:gd name="T30" fmla="*/ 34 w 106"/>
                <a:gd name="T31" fmla="*/ 62 h 76"/>
                <a:gd name="T32" fmla="*/ 34 w 106"/>
                <a:gd name="T3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6" h="76">
                  <a:moveTo>
                    <a:pt x="34" y="76"/>
                  </a:moveTo>
                  <a:cubicBezTo>
                    <a:pt x="57" y="76"/>
                    <a:pt x="57" y="76"/>
                    <a:pt x="57" y="76"/>
                  </a:cubicBezTo>
                  <a:cubicBezTo>
                    <a:pt x="57" y="76"/>
                    <a:pt x="57" y="69"/>
                    <a:pt x="57" y="62"/>
                  </a:cubicBezTo>
                  <a:cubicBezTo>
                    <a:pt x="106" y="62"/>
                    <a:pt x="106" y="62"/>
                    <a:pt x="106" y="62"/>
                  </a:cubicBezTo>
                  <a:cubicBezTo>
                    <a:pt x="106" y="39"/>
                    <a:pt x="106" y="39"/>
                    <a:pt x="106" y="39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57" y="35"/>
                    <a:pt x="57" y="32"/>
                    <a:pt x="57" y="31"/>
                  </a:cubicBezTo>
                  <a:cubicBezTo>
                    <a:pt x="57" y="26"/>
                    <a:pt x="61" y="22"/>
                    <a:pt x="65" y="22"/>
                  </a:cubicBezTo>
                  <a:cubicBezTo>
                    <a:pt x="75" y="22"/>
                    <a:pt x="106" y="22"/>
                    <a:pt x="106" y="22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06" y="0"/>
                    <a:pt x="67" y="0"/>
                    <a:pt x="65" y="0"/>
                  </a:cubicBezTo>
                  <a:cubicBezTo>
                    <a:pt x="47" y="0"/>
                    <a:pt x="34" y="15"/>
                    <a:pt x="34" y="31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34" y="62"/>
                    <a:pt x="34" y="62"/>
                    <a:pt x="34" y="62"/>
                  </a:cubicBezTo>
                  <a:lnTo>
                    <a:pt x="34" y="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5703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Chapter (building M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180000" y="3600000"/>
            <a:ext cx="8784000" cy="5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>
              <a:lnSpc>
                <a:spcPct val="110000"/>
              </a:lnSpc>
              <a:defRPr lang="de-DE" sz="32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8" name="Untertitel 2"/>
          <p:cNvSpPr>
            <a:spLocks noGrp="1"/>
          </p:cNvSpPr>
          <p:nvPr>
            <p:ph type="subTitle" idx="1"/>
          </p:nvPr>
        </p:nvSpPr>
        <p:spPr>
          <a:xfrm>
            <a:off x="180000" y="4176000"/>
            <a:ext cx="8784000" cy="1589593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32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>
                <a:solidFill>
                  <a:schemeClr val="accent1"/>
                </a:solidFill>
              </a:defRPr>
            </a:lvl2pPr>
            <a:lvl3pPr marL="801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02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02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036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04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051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0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 smtClean="0"/>
          </a:p>
        </p:txBody>
      </p:sp>
      <p:pic>
        <p:nvPicPr>
          <p:cNvPr id="1026" name="Picture 2" descr="D:\Susanne\Jobs\Pepperl &amp; Fuchs\P+F - PPTs\PPT_Unternehmen-Leitfaden_2013\_eingesetzte Bilder\_VERWENDET\_PPT-Neubau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8000"/>
            <a:ext cx="9144000" cy="262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1112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Chapter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180000" y="3600000"/>
            <a:ext cx="8784000" cy="5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>
              <a:lnSpc>
                <a:spcPct val="110000"/>
              </a:lnSpc>
              <a:defRPr lang="de-DE" sz="32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0" y="828000"/>
            <a:ext cx="9146715" cy="2628000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9" name="Untertitel 2"/>
          <p:cNvSpPr>
            <a:spLocks noGrp="1"/>
          </p:cNvSpPr>
          <p:nvPr>
            <p:ph type="subTitle" idx="1"/>
          </p:nvPr>
        </p:nvSpPr>
        <p:spPr>
          <a:xfrm>
            <a:off x="180000" y="4176000"/>
            <a:ext cx="8784000" cy="1589593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32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>
                <a:solidFill>
                  <a:schemeClr val="accent1"/>
                </a:solidFill>
              </a:defRPr>
            </a:lvl2pPr>
            <a:lvl3pPr marL="801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02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02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036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04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051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0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 smtClean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0783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180000" y="827499"/>
            <a:ext cx="8784000" cy="504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7" name="Inhaltsplatzhalter 8"/>
          <p:cNvSpPr>
            <a:spLocks noGrp="1"/>
          </p:cNvSpPr>
          <p:nvPr>
            <p:ph sz="quarter" idx="14"/>
          </p:nvPr>
        </p:nvSpPr>
        <p:spPr>
          <a:xfrm>
            <a:off x="180000" y="1512000"/>
            <a:ext cx="8784000" cy="486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342900" indent="-34290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1338" indent="-274638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80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47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3414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6719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orama pictur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2"/>
          <p:cNvSpPr>
            <a:spLocks noGrp="1"/>
          </p:cNvSpPr>
          <p:nvPr>
            <p:ph type="pic" sz="quarter" idx="10"/>
          </p:nvPr>
        </p:nvSpPr>
        <p:spPr>
          <a:xfrm>
            <a:off x="180000" y="1512000"/>
            <a:ext cx="8784000" cy="2520000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179512" y="4140000"/>
            <a:ext cx="8784000" cy="2232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b="0">
                <a:solidFill>
                  <a:schemeClr val="tx1"/>
                </a:solidFill>
              </a:defRPr>
            </a:lvl1pPr>
            <a:lvl2pPr marL="541338" indent="-274638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b="0">
                <a:solidFill>
                  <a:schemeClr val="tx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180000" y="827499"/>
            <a:ext cx="8784000" cy="504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4004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, text or graphical elem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000" y="827499"/>
            <a:ext cx="8784000" cy="504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79999" y="1368000"/>
            <a:ext cx="8784000" cy="652251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7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2pPr>
            <a:lvl3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3pPr>
            <a:lvl4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4pPr>
            <a:lvl5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quarter" idx="14"/>
          </p:nvPr>
        </p:nvSpPr>
        <p:spPr>
          <a:xfrm>
            <a:off x="180000" y="2088000"/>
            <a:ext cx="8784000" cy="4356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2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1338" indent="-274638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80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tabLst/>
              <a:defRPr sz="1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47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3414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596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, sm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000" y="827499"/>
            <a:ext cx="8784000" cy="504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79999" y="1368000"/>
            <a:ext cx="8784000" cy="652251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7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2pPr>
            <a:lvl3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3pPr>
            <a:lvl4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4pPr>
            <a:lvl5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quarter" idx="14"/>
          </p:nvPr>
        </p:nvSpPr>
        <p:spPr>
          <a:xfrm>
            <a:off x="180000" y="2088000"/>
            <a:ext cx="8784000" cy="4356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1338" indent="-274638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80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tabLst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47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3414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017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.tiff"/><Relationship Id="rId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/>
          <p:cNvGrpSpPr>
            <a:grpSpLocks noChangeAspect="1"/>
          </p:cNvGrpSpPr>
          <p:nvPr userDrawn="1"/>
        </p:nvGrpSpPr>
        <p:grpSpPr>
          <a:xfrm>
            <a:off x="226914" y="264489"/>
            <a:ext cx="2448000" cy="276600"/>
            <a:chOff x="682422" y="713923"/>
            <a:chExt cx="2810092" cy="317518"/>
          </a:xfrm>
        </p:grpSpPr>
        <p:sp>
          <p:nvSpPr>
            <p:cNvPr id="17" name="AutoShape 3"/>
            <p:cNvSpPr>
              <a:spLocks noChangeAspect="1" noChangeArrowheads="1" noTextEdit="1"/>
            </p:cNvSpPr>
            <p:nvPr/>
          </p:nvSpPr>
          <p:spPr bwMode="auto">
            <a:xfrm>
              <a:off x="683568" y="713923"/>
              <a:ext cx="2806080" cy="316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" name="Freeform 5"/>
            <p:cNvSpPr>
              <a:spLocks/>
            </p:cNvSpPr>
            <p:nvPr/>
          </p:nvSpPr>
          <p:spPr bwMode="auto">
            <a:xfrm>
              <a:off x="2528497" y="800467"/>
              <a:ext cx="145004" cy="224097"/>
            </a:xfrm>
            <a:custGeom>
              <a:avLst/>
              <a:gdLst>
                <a:gd name="T0" fmla="*/ 0 w 253"/>
                <a:gd name="T1" fmla="*/ 391 h 391"/>
                <a:gd name="T2" fmla="*/ 78 w 253"/>
                <a:gd name="T3" fmla="*/ 391 h 391"/>
                <a:gd name="T4" fmla="*/ 78 w 253"/>
                <a:gd name="T5" fmla="*/ 224 h 391"/>
                <a:gd name="T6" fmla="*/ 229 w 253"/>
                <a:gd name="T7" fmla="*/ 224 h 391"/>
                <a:gd name="T8" fmla="*/ 229 w 253"/>
                <a:gd name="T9" fmla="*/ 155 h 391"/>
                <a:gd name="T10" fmla="*/ 78 w 253"/>
                <a:gd name="T11" fmla="*/ 155 h 391"/>
                <a:gd name="T12" fmla="*/ 78 w 253"/>
                <a:gd name="T13" fmla="*/ 71 h 391"/>
                <a:gd name="T14" fmla="*/ 253 w 253"/>
                <a:gd name="T15" fmla="*/ 71 h 391"/>
                <a:gd name="T16" fmla="*/ 253 w 253"/>
                <a:gd name="T17" fmla="*/ 0 h 391"/>
                <a:gd name="T18" fmla="*/ 0 w 253"/>
                <a:gd name="T19" fmla="*/ 0 h 391"/>
                <a:gd name="T20" fmla="*/ 0 w 253"/>
                <a:gd name="T21" fmla="*/ 391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3" h="391">
                  <a:moveTo>
                    <a:pt x="0" y="391"/>
                  </a:moveTo>
                  <a:lnTo>
                    <a:pt x="78" y="391"/>
                  </a:lnTo>
                  <a:lnTo>
                    <a:pt x="78" y="224"/>
                  </a:lnTo>
                  <a:lnTo>
                    <a:pt x="229" y="224"/>
                  </a:lnTo>
                  <a:lnTo>
                    <a:pt x="229" y="155"/>
                  </a:lnTo>
                  <a:lnTo>
                    <a:pt x="78" y="155"/>
                  </a:lnTo>
                  <a:lnTo>
                    <a:pt x="78" y="71"/>
                  </a:lnTo>
                  <a:lnTo>
                    <a:pt x="253" y="71"/>
                  </a:lnTo>
                  <a:lnTo>
                    <a:pt x="253" y="0"/>
                  </a:lnTo>
                  <a:lnTo>
                    <a:pt x="0" y="0"/>
                  </a:lnTo>
                  <a:lnTo>
                    <a:pt x="0" y="3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9" name="Freeform 6"/>
            <p:cNvSpPr>
              <a:spLocks/>
            </p:cNvSpPr>
            <p:nvPr/>
          </p:nvSpPr>
          <p:spPr bwMode="auto">
            <a:xfrm>
              <a:off x="2702157" y="800467"/>
              <a:ext cx="175953" cy="229828"/>
            </a:xfrm>
            <a:custGeom>
              <a:avLst/>
              <a:gdLst>
                <a:gd name="T0" fmla="*/ 96 w 130"/>
                <a:gd name="T1" fmla="*/ 94 h 168"/>
                <a:gd name="T2" fmla="*/ 96 w 130"/>
                <a:gd name="T3" fmla="*/ 108 h 168"/>
                <a:gd name="T4" fmla="*/ 85 w 130"/>
                <a:gd name="T5" fmla="*/ 131 h 168"/>
                <a:gd name="T6" fmla="*/ 65 w 130"/>
                <a:gd name="T7" fmla="*/ 136 h 168"/>
                <a:gd name="T8" fmla="*/ 46 w 130"/>
                <a:gd name="T9" fmla="*/ 131 h 168"/>
                <a:gd name="T10" fmla="*/ 34 w 130"/>
                <a:gd name="T11" fmla="*/ 108 h 168"/>
                <a:gd name="T12" fmla="*/ 33 w 130"/>
                <a:gd name="T13" fmla="*/ 94 h 168"/>
                <a:gd name="T14" fmla="*/ 33 w 130"/>
                <a:gd name="T15" fmla="*/ 0 h 168"/>
                <a:gd name="T16" fmla="*/ 0 w 130"/>
                <a:gd name="T17" fmla="*/ 0 h 168"/>
                <a:gd name="T18" fmla="*/ 0 w 130"/>
                <a:gd name="T19" fmla="*/ 105 h 168"/>
                <a:gd name="T20" fmla="*/ 1 w 130"/>
                <a:gd name="T21" fmla="*/ 115 h 168"/>
                <a:gd name="T22" fmla="*/ 45 w 130"/>
                <a:gd name="T23" fmla="*/ 166 h 168"/>
                <a:gd name="T24" fmla="*/ 65 w 130"/>
                <a:gd name="T25" fmla="*/ 167 h 168"/>
                <a:gd name="T26" fmla="*/ 84 w 130"/>
                <a:gd name="T27" fmla="*/ 165 h 168"/>
                <a:gd name="T28" fmla="*/ 129 w 130"/>
                <a:gd name="T29" fmla="*/ 115 h 168"/>
                <a:gd name="T30" fmla="*/ 130 w 130"/>
                <a:gd name="T31" fmla="*/ 105 h 168"/>
                <a:gd name="T32" fmla="*/ 130 w 130"/>
                <a:gd name="T33" fmla="*/ 0 h 168"/>
                <a:gd name="T34" fmla="*/ 96 w 130"/>
                <a:gd name="T35" fmla="*/ 0 h 168"/>
                <a:gd name="T36" fmla="*/ 96 w 130"/>
                <a:gd name="T37" fmla="*/ 94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0" h="168">
                  <a:moveTo>
                    <a:pt x="96" y="94"/>
                  </a:moveTo>
                  <a:cubicBezTo>
                    <a:pt x="96" y="108"/>
                    <a:pt x="96" y="108"/>
                    <a:pt x="96" y="108"/>
                  </a:cubicBezTo>
                  <a:cubicBezTo>
                    <a:pt x="96" y="118"/>
                    <a:pt x="93" y="125"/>
                    <a:pt x="85" y="131"/>
                  </a:cubicBezTo>
                  <a:cubicBezTo>
                    <a:pt x="79" y="136"/>
                    <a:pt x="73" y="136"/>
                    <a:pt x="65" y="136"/>
                  </a:cubicBezTo>
                  <a:cubicBezTo>
                    <a:pt x="57" y="136"/>
                    <a:pt x="52" y="136"/>
                    <a:pt x="46" y="131"/>
                  </a:cubicBezTo>
                  <a:cubicBezTo>
                    <a:pt x="38" y="126"/>
                    <a:pt x="34" y="118"/>
                    <a:pt x="34" y="108"/>
                  </a:cubicBezTo>
                  <a:cubicBezTo>
                    <a:pt x="33" y="94"/>
                    <a:pt x="33" y="94"/>
                    <a:pt x="33" y="94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0" y="109"/>
                    <a:pt x="0" y="111"/>
                    <a:pt x="1" y="115"/>
                  </a:cubicBezTo>
                  <a:cubicBezTo>
                    <a:pt x="5" y="141"/>
                    <a:pt x="19" y="159"/>
                    <a:pt x="45" y="166"/>
                  </a:cubicBezTo>
                  <a:cubicBezTo>
                    <a:pt x="52" y="168"/>
                    <a:pt x="57" y="167"/>
                    <a:pt x="65" y="167"/>
                  </a:cubicBezTo>
                  <a:cubicBezTo>
                    <a:pt x="72" y="167"/>
                    <a:pt x="77" y="167"/>
                    <a:pt x="84" y="165"/>
                  </a:cubicBezTo>
                  <a:cubicBezTo>
                    <a:pt x="110" y="159"/>
                    <a:pt x="127" y="141"/>
                    <a:pt x="129" y="115"/>
                  </a:cubicBezTo>
                  <a:cubicBezTo>
                    <a:pt x="130" y="105"/>
                    <a:pt x="130" y="105"/>
                    <a:pt x="130" y="105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96" y="0"/>
                    <a:pt x="96" y="0"/>
                    <a:pt x="96" y="0"/>
                  </a:cubicBezTo>
                  <a:lnTo>
                    <a:pt x="96" y="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" name="Freeform 7"/>
            <p:cNvSpPr>
              <a:spLocks/>
            </p:cNvSpPr>
            <p:nvPr/>
          </p:nvSpPr>
          <p:spPr bwMode="auto">
            <a:xfrm>
              <a:off x="3121121" y="800467"/>
              <a:ext cx="171941" cy="224097"/>
            </a:xfrm>
            <a:custGeom>
              <a:avLst/>
              <a:gdLst>
                <a:gd name="T0" fmla="*/ 222 w 300"/>
                <a:gd name="T1" fmla="*/ 152 h 391"/>
                <a:gd name="T2" fmla="*/ 78 w 300"/>
                <a:gd name="T3" fmla="*/ 152 h 391"/>
                <a:gd name="T4" fmla="*/ 78 w 300"/>
                <a:gd name="T5" fmla="*/ 0 h 391"/>
                <a:gd name="T6" fmla="*/ 0 w 300"/>
                <a:gd name="T7" fmla="*/ 0 h 391"/>
                <a:gd name="T8" fmla="*/ 0 w 300"/>
                <a:gd name="T9" fmla="*/ 391 h 391"/>
                <a:gd name="T10" fmla="*/ 78 w 300"/>
                <a:gd name="T11" fmla="*/ 391 h 391"/>
                <a:gd name="T12" fmla="*/ 78 w 300"/>
                <a:gd name="T13" fmla="*/ 224 h 391"/>
                <a:gd name="T14" fmla="*/ 222 w 300"/>
                <a:gd name="T15" fmla="*/ 224 h 391"/>
                <a:gd name="T16" fmla="*/ 222 w 300"/>
                <a:gd name="T17" fmla="*/ 391 h 391"/>
                <a:gd name="T18" fmla="*/ 300 w 300"/>
                <a:gd name="T19" fmla="*/ 391 h 391"/>
                <a:gd name="T20" fmla="*/ 300 w 300"/>
                <a:gd name="T21" fmla="*/ 0 h 391"/>
                <a:gd name="T22" fmla="*/ 222 w 300"/>
                <a:gd name="T23" fmla="*/ 0 h 391"/>
                <a:gd name="T24" fmla="*/ 222 w 300"/>
                <a:gd name="T25" fmla="*/ 152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0" h="391">
                  <a:moveTo>
                    <a:pt x="222" y="152"/>
                  </a:moveTo>
                  <a:lnTo>
                    <a:pt x="78" y="152"/>
                  </a:lnTo>
                  <a:lnTo>
                    <a:pt x="78" y="0"/>
                  </a:lnTo>
                  <a:lnTo>
                    <a:pt x="0" y="0"/>
                  </a:lnTo>
                  <a:lnTo>
                    <a:pt x="0" y="391"/>
                  </a:lnTo>
                  <a:lnTo>
                    <a:pt x="78" y="391"/>
                  </a:lnTo>
                  <a:lnTo>
                    <a:pt x="78" y="224"/>
                  </a:lnTo>
                  <a:lnTo>
                    <a:pt x="222" y="224"/>
                  </a:lnTo>
                  <a:lnTo>
                    <a:pt x="222" y="391"/>
                  </a:lnTo>
                  <a:lnTo>
                    <a:pt x="300" y="391"/>
                  </a:lnTo>
                  <a:lnTo>
                    <a:pt x="300" y="0"/>
                  </a:lnTo>
                  <a:lnTo>
                    <a:pt x="222" y="0"/>
                  </a:lnTo>
                  <a:lnTo>
                    <a:pt x="222" y="1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" name="Freeform 8"/>
            <p:cNvSpPr>
              <a:spLocks/>
            </p:cNvSpPr>
            <p:nvPr/>
          </p:nvSpPr>
          <p:spPr bwMode="auto">
            <a:xfrm>
              <a:off x="2901036" y="794735"/>
              <a:ext cx="191428" cy="236706"/>
            </a:xfrm>
            <a:custGeom>
              <a:avLst/>
              <a:gdLst>
                <a:gd name="T0" fmla="*/ 140 w 141"/>
                <a:gd name="T1" fmla="*/ 105 h 173"/>
                <a:gd name="T2" fmla="*/ 108 w 141"/>
                <a:gd name="T3" fmla="*/ 105 h 173"/>
                <a:gd name="T4" fmla="*/ 108 w 141"/>
                <a:gd name="T5" fmla="*/ 110 h 173"/>
                <a:gd name="T6" fmla="*/ 75 w 141"/>
                <a:gd name="T7" fmla="*/ 142 h 173"/>
                <a:gd name="T8" fmla="*/ 35 w 141"/>
                <a:gd name="T9" fmla="*/ 106 h 173"/>
                <a:gd name="T10" fmla="*/ 34 w 141"/>
                <a:gd name="T11" fmla="*/ 83 h 173"/>
                <a:gd name="T12" fmla="*/ 38 w 141"/>
                <a:gd name="T13" fmla="*/ 59 h 173"/>
                <a:gd name="T14" fmla="*/ 76 w 141"/>
                <a:gd name="T15" fmla="*/ 30 h 173"/>
                <a:gd name="T16" fmla="*/ 103 w 141"/>
                <a:gd name="T17" fmla="*/ 46 h 173"/>
                <a:gd name="T18" fmla="*/ 108 w 141"/>
                <a:gd name="T19" fmla="*/ 60 h 173"/>
                <a:gd name="T20" fmla="*/ 140 w 141"/>
                <a:gd name="T21" fmla="*/ 60 h 173"/>
                <a:gd name="T22" fmla="*/ 139 w 141"/>
                <a:gd name="T23" fmla="*/ 56 h 173"/>
                <a:gd name="T24" fmla="*/ 119 w 141"/>
                <a:gd name="T25" fmla="*/ 16 h 173"/>
                <a:gd name="T26" fmla="*/ 75 w 141"/>
                <a:gd name="T27" fmla="*/ 0 h 173"/>
                <a:gd name="T28" fmla="*/ 36 w 141"/>
                <a:gd name="T29" fmla="*/ 11 h 173"/>
                <a:gd name="T30" fmla="*/ 1 w 141"/>
                <a:gd name="T31" fmla="*/ 84 h 173"/>
                <a:gd name="T32" fmla="*/ 70 w 141"/>
                <a:gd name="T33" fmla="*/ 173 h 173"/>
                <a:gd name="T34" fmla="*/ 140 w 141"/>
                <a:gd name="T35" fmla="*/ 120 h 173"/>
                <a:gd name="T36" fmla="*/ 140 w 141"/>
                <a:gd name="T37" fmla="*/ 108 h 173"/>
                <a:gd name="T38" fmla="*/ 140 w 141"/>
                <a:gd name="T39" fmla="*/ 105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173">
                  <a:moveTo>
                    <a:pt x="140" y="105"/>
                  </a:moveTo>
                  <a:cubicBezTo>
                    <a:pt x="108" y="105"/>
                    <a:pt x="108" y="105"/>
                    <a:pt x="108" y="105"/>
                  </a:cubicBezTo>
                  <a:cubicBezTo>
                    <a:pt x="108" y="110"/>
                    <a:pt x="108" y="110"/>
                    <a:pt x="108" y="110"/>
                  </a:cubicBezTo>
                  <a:cubicBezTo>
                    <a:pt x="108" y="128"/>
                    <a:pt x="92" y="143"/>
                    <a:pt x="75" y="142"/>
                  </a:cubicBezTo>
                  <a:cubicBezTo>
                    <a:pt x="49" y="140"/>
                    <a:pt x="40" y="126"/>
                    <a:pt x="35" y="106"/>
                  </a:cubicBezTo>
                  <a:cubicBezTo>
                    <a:pt x="33" y="98"/>
                    <a:pt x="33" y="92"/>
                    <a:pt x="34" y="83"/>
                  </a:cubicBezTo>
                  <a:cubicBezTo>
                    <a:pt x="34" y="73"/>
                    <a:pt x="36" y="64"/>
                    <a:pt x="38" y="59"/>
                  </a:cubicBezTo>
                  <a:cubicBezTo>
                    <a:pt x="44" y="42"/>
                    <a:pt x="57" y="30"/>
                    <a:pt x="76" y="30"/>
                  </a:cubicBezTo>
                  <a:cubicBezTo>
                    <a:pt x="88" y="31"/>
                    <a:pt x="97" y="36"/>
                    <a:pt x="103" y="46"/>
                  </a:cubicBezTo>
                  <a:cubicBezTo>
                    <a:pt x="106" y="51"/>
                    <a:pt x="107" y="54"/>
                    <a:pt x="108" y="60"/>
                  </a:cubicBezTo>
                  <a:cubicBezTo>
                    <a:pt x="140" y="60"/>
                    <a:pt x="140" y="60"/>
                    <a:pt x="140" y="60"/>
                  </a:cubicBezTo>
                  <a:cubicBezTo>
                    <a:pt x="139" y="56"/>
                    <a:pt x="139" y="56"/>
                    <a:pt x="139" y="56"/>
                  </a:cubicBezTo>
                  <a:cubicBezTo>
                    <a:pt x="138" y="47"/>
                    <a:pt x="136" y="33"/>
                    <a:pt x="119" y="16"/>
                  </a:cubicBezTo>
                  <a:cubicBezTo>
                    <a:pt x="107" y="3"/>
                    <a:pt x="93" y="0"/>
                    <a:pt x="75" y="0"/>
                  </a:cubicBezTo>
                  <a:cubicBezTo>
                    <a:pt x="59" y="0"/>
                    <a:pt x="49" y="3"/>
                    <a:pt x="36" y="11"/>
                  </a:cubicBezTo>
                  <a:cubicBezTo>
                    <a:pt x="9" y="27"/>
                    <a:pt x="2" y="53"/>
                    <a:pt x="1" y="84"/>
                  </a:cubicBezTo>
                  <a:cubicBezTo>
                    <a:pt x="0" y="127"/>
                    <a:pt x="22" y="172"/>
                    <a:pt x="70" y="173"/>
                  </a:cubicBezTo>
                  <a:cubicBezTo>
                    <a:pt x="104" y="173"/>
                    <a:pt x="134" y="154"/>
                    <a:pt x="140" y="120"/>
                  </a:cubicBezTo>
                  <a:cubicBezTo>
                    <a:pt x="140" y="115"/>
                    <a:pt x="141" y="113"/>
                    <a:pt x="140" y="108"/>
                  </a:cubicBezTo>
                  <a:lnTo>
                    <a:pt x="140" y="1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" name="Freeform 9"/>
            <p:cNvSpPr>
              <a:spLocks/>
            </p:cNvSpPr>
            <p:nvPr/>
          </p:nvSpPr>
          <p:spPr bwMode="auto">
            <a:xfrm>
              <a:off x="3318853" y="794735"/>
              <a:ext cx="173661" cy="236706"/>
            </a:xfrm>
            <a:custGeom>
              <a:avLst/>
              <a:gdLst>
                <a:gd name="T0" fmla="*/ 37 w 128"/>
                <a:gd name="T1" fmla="*/ 44 h 173"/>
                <a:gd name="T2" fmla="*/ 90 w 128"/>
                <a:gd name="T3" fmla="*/ 48 h 173"/>
                <a:gd name="T4" fmla="*/ 91 w 128"/>
                <a:gd name="T5" fmla="*/ 53 h 173"/>
                <a:gd name="T6" fmla="*/ 124 w 128"/>
                <a:gd name="T7" fmla="*/ 53 h 173"/>
                <a:gd name="T8" fmla="*/ 123 w 128"/>
                <a:gd name="T9" fmla="*/ 49 h 173"/>
                <a:gd name="T10" fmla="*/ 61 w 128"/>
                <a:gd name="T11" fmla="*/ 0 h 173"/>
                <a:gd name="T12" fmla="*/ 5 w 128"/>
                <a:gd name="T13" fmla="*/ 53 h 173"/>
                <a:gd name="T14" fmla="*/ 33 w 128"/>
                <a:gd name="T15" fmla="*/ 90 h 173"/>
                <a:gd name="T16" fmla="*/ 94 w 128"/>
                <a:gd name="T17" fmla="*/ 123 h 173"/>
                <a:gd name="T18" fmla="*/ 65 w 128"/>
                <a:gd name="T19" fmla="*/ 142 h 173"/>
                <a:gd name="T20" fmla="*/ 34 w 128"/>
                <a:gd name="T21" fmla="*/ 124 h 173"/>
                <a:gd name="T22" fmla="*/ 33 w 128"/>
                <a:gd name="T23" fmla="*/ 116 h 173"/>
                <a:gd name="T24" fmla="*/ 33 w 128"/>
                <a:gd name="T25" fmla="*/ 113 h 173"/>
                <a:gd name="T26" fmla="*/ 0 w 128"/>
                <a:gd name="T27" fmla="*/ 113 h 173"/>
                <a:gd name="T28" fmla="*/ 0 w 128"/>
                <a:gd name="T29" fmla="*/ 118 h 173"/>
                <a:gd name="T30" fmla="*/ 65 w 128"/>
                <a:gd name="T31" fmla="*/ 172 h 173"/>
                <a:gd name="T32" fmla="*/ 127 w 128"/>
                <a:gd name="T33" fmla="*/ 119 h 173"/>
                <a:gd name="T34" fmla="*/ 37 w 128"/>
                <a:gd name="T35" fmla="*/ 44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8" h="173">
                  <a:moveTo>
                    <a:pt x="37" y="44"/>
                  </a:moveTo>
                  <a:cubicBezTo>
                    <a:pt x="41" y="20"/>
                    <a:pt x="85" y="24"/>
                    <a:pt x="90" y="48"/>
                  </a:cubicBezTo>
                  <a:cubicBezTo>
                    <a:pt x="91" y="52"/>
                    <a:pt x="91" y="53"/>
                    <a:pt x="91" y="53"/>
                  </a:cubicBezTo>
                  <a:cubicBezTo>
                    <a:pt x="124" y="53"/>
                    <a:pt x="124" y="53"/>
                    <a:pt x="124" y="53"/>
                  </a:cubicBezTo>
                  <a:cubicBezTo>
                    <a:pt x="123" y="49"/>
                    <a:pt x="123" y="49"/>
                    <a:pt x="123" y="49"/>
                  </a:cubicBezTo>
                  <a:cubicBezTo>
                    <a:pt x="122" y="19"/>
                    <a:pt x="94" y="0"/>
                    <a:pt x="61" y="0"/>
                  </a:cubicBezTo>
                  <a:cubicBezTo>
                    <a:pt x="31" y="0"/>
                    <a:pt x="4" y="19"/>
                    <a:pt x="5" y="53"/>
                  </a:cubicBezTo>
                  <a:cubicBezTo>
                    <a:pt x="5" y="71"/>
                    <a:pt x="18" y="84"/>
                    <a:pt x="33" y="90"/>
                  </a:cubicBezTo>
                  <a:cubicBezTo>
                    <a:pt x="73" y="106"/>
                    <a:pt x="92" y="99"/>
                    <a:pt x="94" y="123"/>
                  </a:cubicBezTo>
                  <a:cubicBezTo>
                    <a:pt x="95" y="139"/>
                    <a:pt x="75" y="143"/>
                    <a:pt x="65" y="142"/>
                  </a:cubicBezTo>
                  <a:cubicBezTo>
                    <a:pt x="51" y="141"/>
                    <a:pt x="39" y="137"/>
                    <a:pt x="34" y="124"/>
                  </a:cubicBezTo>
                  <a:cubicBezTo>
                    <a:pt x="33" y="121"/>
                    <a:pt x="33" y="119"/>
                    <a:pt x="33" y="116"/>
                  </a:cubicBezTo>
                  <a:cubicBezTo>
                    <a:pt x="33" y="113"/>
                    <a:pt x="33" y="113"/>
                    <a:pt x="33" y="113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54"/>
                    <a:pt x="32" y="173"/>
                    <a:pt x="65" y="172"/>
                  </a:cubicBezTo>
                  <a:cubicBezTo>
                    <a:pt x="97" y="171"/>
                    <a:pt x="128" y="154"/>
                    <a:pt x="127" y="119"/>
                  </a:cubicBezTo>
                  <a:cubicBezTo>
                    <a:pt x="124" y="52"/>
                    <a:pt x="31" y="80"/>
                    <a:pt x="37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3" name="Freeform 10"/>
            <p:cNvSpPr>
              <a:spLocks/>
            </p:cNvSpPr>
            <p:nvPr/>
          </p:nvSpPr>
          <p:spPr bwMode="auto">
            <a:xfrm>
              <a:off x="1788577" y="800467"/>
              <a:ext cx="154174" cy="224097"/>
            </a:xfrm>
            <a:custGeom>
              <a:avLst/>
              <a:gdLst>
                <a:gd name="T0" fmla="*/ 0 w 269"/>
                <a:gd name="T1" fmla="*/ 391 h 391"/>
                <a:gd name="T2" fmla="*/ 269 w 269"/>
                <a:gd name="T3" fmla="*/ 391 h 391"/>
                <a:gd name="T4" fmla="*/ 269 w 269"/>
                <a:gd name="T5" fmla="*/ 320 h 391"/>
                <a:gd name="T6" fmla="*/ 80 w 269"/>
                <a:gd name="T7" fmla="*/ 320 h 391"/>
                <a:gd name="T8" fmla="*/ 80 w 269"/>
                <a:gd name="T9" fmla="*/ 224 h 391"/>
                <a:gd name="T10" fmla="*/ 253 w 269"/>
                <a:gd name="T11" fmla="*/ 224 h 391"/>
                <a:gd name="T12" fmla="*/ 253 w 269"/>
                <a:gd name="T13" fmla="*/ 157 h 391"/>
                <a:gd name="T14" fmla="*/ 80 w 269"/>
                <a:gd name="T15" fmla="*/ 157 h 391"/>
                <a:gd name="T16" fmla="*/ 80 w 269"/>
                <a:gd name="T17" fmla="*/ 71 h 391"/>
                <a:gd name="T18" fmla="*/ 269 w 269"/>
                <a:gd name="T19" fmla="*/ 71 h 391"/>
                <a:gd name="T20" fmla="*/ 269 w 269"/>
                <a:gd name="T21" fmla="*/ 0 h 391"/>
                <a:gd name="T22" fmla="*/ 0 w 269"/>
                <a:gd name="T23" fmla="*/ 0 h 391"/>
                <a:gd name="T24" fmla="*/ 0 w 269"/>
                <a:gd name="T25" fmla="*/ 391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9" h="391">
                  <a:moveTo>
                    <a:pt x="0" y="391"/>
                  </a:moveTo>
                  <a:lnTo>
                    <a:pt x="269" y="391"/>
                  </a:lnTo>
                  <a:lnTo>
                    <a:pt x="269" y="320"/>
                  </a:lnTo>
                  <a:lnTo>
                    <a:pt x="80" y="320"/>
                  </a:lnTo>
                  <a:lnTo>
                    <a:pt x="80" y="224"/>
                  </a:lnTo>
                  <a:lnTo>
                    <a:pt x="253" y="224"/>
                  </a:lnTo>
                  <a:lnTo>
                    <a:pt x="253" y="157"/>
                  </a:lnTo>
                  <a:lnTo>
                    <a:pt x="80" y="157"/>
                  </a:lnTo>
                  <a:lnTo>
                    <a:pt x="80" y="71"/>
                  </a:lnTo>
                  <a:lnTo>
                    <a:pt x="269" y="71"/>
                  </a:lnTo>
                  <a:lnTo>
                    <a:pt x="269" y="0"/>
                  </a:lnTo>
                  <a:lnTo>
                    <a:pt x="0" y="0"/>
                  </a:lnTo>
                  <a:lnTo>
                    <a:pt x="0" y="3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4" name="Freeform 11"/>
            <p:cNvSpPr>
              <a:spLocks/>
            </p:cNvSpPr>
            <p:nvPr/>
          </p:nvSpPr>
          <p:spPr bwMode="auto">
            <a:xfrm>
              <a:off x="1222890" y="800467"/>
              <a:ext cx="153601" cy="224097"/>
            </a:xfrm>
            <a:custGeom>
              <a:avLst/>
              <a:gdLst>
                <a:gd name="T0" fmla="*/ 0 w 268"/>
                <a:gd name="T1" fmla="*/ 391 h 391"/>
                <a:gd name="T2" fmla="*/ 268 w 268"/>
                <a:gd name="T3" fmla="*/ 391 h 391"/>
                <a:gd name="T4" fmla="*/ 268 w 268"/>
                <a:gd name="T5" fmla="*/ 320 h 391"/>
                <a:gd name="T6" fmla="*/ 78 w 268"/>
                <a:gd name="T7" fmla="*/ 320 h 391"/>
                <a:gd name="T8" fmla="*/ 78 w 268"/>
                <a:gd name="T9" fmla="*/ 224 h 391"/>
                <a:gd name="T10" fmla="*/ 253 w 268"/>
                <a:gd name="T11" fmla="*/ 224 h 391"/>
                <a:gd name="T12" fmla="*/ 253 w 268"/>
                <a:gd name="T13" fmla="*/ 157 h 391"/>
                <a:gd name="T14" fmla="*/ 78 w 268"/>
                <a:gd name="T15" fmla="*/ 157 h 391"/>
                <a:gd name="T16" fmla="*/ 78 w 268"/>
                <a:gd name="T17" fmla="*/ 71 h 391"/>
                <a:gd name="T18" fmla="*/ 268 w 268"/>
                <a:gd name="T19" fmla="*/ 71 h 391"/>
                <a:gd name="T20" fmla="*/ 268 w 268"/>
                <a:gd name="T21" fmla="*/ 0 h 391"/>
                <a:gd name="T22" fmla="*/ 0 w 268"/>
                <a:gd name="T23" fmla="*/ 0 h 391"/>
                <a:gd name="T24" fmla="*/ 0 w 268"/>
                <a:gd name="T25" fmla="*/ 391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8" h="391">
                  <a:moveTo>
                    <a:pt x="0" y="391"/>
                  </a:moveTo>
                  <a:lnTo>
                    <a:pt x="268" y="391"/>
                  </a:lnTo>
                  <a:lnTo>
                    <a:pt x="268" y="320"/>
                  </a:lnTo>
                  <a:lnTo>
                    <a:pt x="78" y="320"/>
                  </a:lnTo>
                  <a:lnTo>
                    <a:pt x="78" y="224"/>
                  </a:lnTo>
                  <a:lnTo>
                    <a:pt x="253" y="224"/>
                  </a:lnTo>
                  <a:lnTo>
                    <a:pt x="253" y="157"/>
                  </a:lnTo>
                  <a:lnTo>
                    <a:pt x="78" y="157"/>
                  </a:lnTo>
                  <a:lnTo>
                    <a:pt x="78" y="71"/>
                  </a:lnTo>
                  <a:lnTo>
                    <a:pt x="268" y="71"/>
                  </a:lnTo>
                  <a:lnTo>
                    <a:pt x="268" y="0"/>
                  </a:lnTo>
                  <a:lnTo>
                    <a:pt x="0" y="0"/>
                  </a:lnTo>
                  <a:lnTo>
                    <a:pt x="0" y="3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5" name="Freeform 12"/>
            <p:cNvSpPr>
              <a:spLocks/>
            </p:cNvSpPr>
            <p:nvPr/>
          </p:nvSpPr>
          <p:spPr bwMode="auto">
            <a:xfrm>
              <a:off x="2177164" y="800467"/>
              <a:ext cx="145004" cy="224097"/>
            </a:xfrm>
            <a:custGeom>
              <a:avLst/>
              <a:gdLst>
                <a:gd name="T0" fmla="*/ 81 w 253"/>
                <a:gd name="T1" fmla="*/ 320 h 391"/>
                <a:gd name="T2" fmla="*/ 81 w 253"/>
                <a:gd name="T3" fmla="*/ 0 h 391"/>
                <a:gd name="T4" fmla="*/ 0 w 253"/>
                <a:gd name="T5" fmla="*/ 0 h 391"/>
                <a:gd name="T6" fmla="*/ 0 w 253"/>
                <a:gd name="T7" fmla="*/ 391 h 391"/>
                <a:gd name="T8" fmla="*/ 253 w 253"/>
                <a:gd name="T9" fmla="*/ 391 h 391"/>
                <a:gd name="T10" fmla="*/ 253 w 253"/>
                <a:gd name="T11" fmla="*/ 320 h 391"/>
                <a:gd name="T12" fmla="*/ 81 w 253"/>
                <a:gd name="T13" fmla="*/ 32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" h="391">
                  <a:moveTo>
                    <a:pt x="81" y="320"/>
                  </a:moveTo>
                  <a:lnTo>
                    <a:pt x="81" y="0"/>
                  </a:lnTo>
                  <a:lnTo>
                    <a:pt x="0" y="0"/>
                  </a:lnTo>
                  <a:lnTo>
                    <a:pt x="0" y="391"/>
                  </a:lnTo>
                  <a:lnTo>
                    <a:pt x="253" y="391"/>
                  </a:lnTo>
                  <a:lnTo>
                    <a:pt x="253" y="320"/>
                  </a:lnTo>
                  <a:lnTo>
                    <a:pt x="81" y="3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6" name="Freeform 13"/>
            <p:cNvSpPr>
              <a:spLocks noEditPoints="1"/>
            </p:cNvSpPr>
            <p:nvPr/>
          </p:nvSpPr>
          <p:spPr bwMode="auto">
            <a:xfrm>
              <a:off x="1404575" y="800467"/>
              <a:ext cx="163917" cy="224097"/>
            </a:xfrm>
            <a:custGeom>
              <a:avLst/>
              <a:gdLst>
                <a:gd name="T0" fmla="*/ 84 w 121"/>
                <a:gd name="T1" fmla="*/ 0 h 164"/>
                <a:gd name="T2" fmla="*/ 76 w 121"/>
                <a:gd name="T3" fmla="*/ 0 h 164"/>
                <a:gd name="T4" fmla="*/ 0 w 121"/>
                <a:gd name="T5" fmla="*/ 0 h 164"/>
                <a:gd name="T6" fmla="*/ 0 w 121"/>
                <a:gd name="T7" fmla="*/ 164 h 164"/>
                <a:gd name="T8" fmla="*/ 34 w 121"/>
                <a:gd name="T9" fmla="*/ 164 h 164"/>
                <a:gd name="T10" fmla="*/ 34 w 121"/>
                <a:gd name="T11" fmla="*/ 105 h 164"/>
                <a:gd name="T12" fmla="*/ 72 w 121"/>
                <a:gd name="T13" fmla="*/ 105 h 164"/>
                <a:gd name="T14" fmla="*/ 79 w 121"/>
                <a:gd name="T15" fmla="*/ 105 h 164"/>
                <a:gd name="T16" fmla="*/ 121 w 121"/>
                <a:gd name="T17" fmla="*/ 53 h 164"/>
                <a:gd name="T18" fmla="*/ 84 w 121"/>
                <a:gd name="T19" fmla="*/ 0 h 164"/>
                <a:gd name="T20" fmla="*/ 72 w 121"/>
                <a:gd name="T21" fmla="*/ 76 h 164"/>
                <a:gd name="T22" fmla="*/ 66 w 121"/>
                <a:gd name="T23" fmla="*/ 76 h 164"/>
                <a:gd name="T24" fmla="*/ 34 w 121"/>
                <a:gd name="T25" fmla="*/ 76 h 164"/>
                <a:gd name="T26" fmla="*/ 34 w 121"/>
                <a:gd name="T27" fmla="*/ 29 h 164"/>
                <a:gd name="T28" fmla="*/ 67 w 121"/>
                <a:gd name="T29" fmla="*/ 29 h 164"/>
                <a:gd name="T30" fmla="*/ 72 w 121"/>
                <a:gd name="T31" fmla="*/ 29 h 164"/>
                <a:gd name="T32" fmla="*/ 88 w 121"/>
                <a:gd name="T33" fmla="*/ 53 h 164"/>
                <a:gd name="T34" fmla="*/ 72 w 121"/>
                <a:gd name="T35" fmla="*/ 76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1" h="164">
                  <a:moveTo>
                    <a:pt x="84" y="0"/>
                  </a:moveTo>
                  <a:cubicBezTo>
                    <a:pt x="81" y="0"/>
                    <a:pt x="79" y="0"/>
                    <a:pt x="7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34" y="164"/>
                    <a:pt x="34" y="164"/>
                    <a:pt x="34" y="164"/>
                  </a:cubicBezTo>
                  <a:cubicBezTo>
                    <a:pt x="34" y="105"/>
                    <a:pt x="34" y="105"/>
                    <a:pt x="34" y="105"/>
                  </a:cubicBezTo>
                  <a:cubicBezTo>
                    <a:pt x="72" y="105"/>
                    <a:pt x="72" y="105"/>
                    <a:pt x="72" y="105"/>
                  </a:cubicBezTo>
                  <a:cubicBezTo>
                    <a:pt x="79" y="105"/>
                    <a:pt x="79" y="105"/>
                    <a:pt x="79" y="105"/>
                  </a:cubicBezTo>
                  <a:cubicBezTo>
                    <a:pt x="105" y="103"/>
                    <a:pt x="120" y="77"/>
                    <a:pt x="121" y="53"/>
                  </a:cubicBezTo>
                  <a:cubicBezTo>
                    <a:pt x="121" y="32"/>
                    <a:pt x="110" y="6"/>
                    <a:pt x="84" y="0"/>
                  </a:cubicBezTo>
                  <a:close/>
                  <a:moveTo>
                    <a:pt x="72" y="76"/>
                  </a:moveTo>
                  <a:cubicBezTo>
                    <a:pt x="66" y="76"/>
                    <a:pt x="66" y="76"/>
                    <a:pt x="66" y="76"/>
                  </a:cubicBezTo>
                  <a:cubicBezTo>
                    <a:pt x="34" y="76"/>
                    <a:pt x="34" y="76"/>
                    <a:pt x="34" y="76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67" y="29"/>
                    <a:pt x="67" y="29"/>
                    <a:pt x="67" y="29"/>
                  </a:cubicBezTo>
                  <a:cubicBezTo>
                    <a:pt x="69" y="29"/>
                    <a:pt x="70" y="29"/>
                    <a:pt x="72" y="29"/>
                  </a:cubicBezTo>
                  <a:cubicBezTo>
                    <a:pt x="83" y="30"/>
                    <a:pt x="89" y="42"/>
                    <a:pt x="88" y="53"/>
                  </a:cubicBezTo>
                  <a:cubicBezTo>
                    <a:pt x="88" y="64"/>
                    <a:pt x="82" y="75"/>
                    <a:pt x="72" y="7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7" name="Freeform 14"/>
            <p:cNvSpPr>
              <a:spLocks noEditPoints="1"/>
            </p:cNvSpPr>
            <p:nvPr/>
          </p:nvSpPr>
          <p:spPr bwMode="auto">
            <a:xfrm>
              <a:off x="1597149" y="800467"/>
              <a:ext cx="162771" cy="224097"/>
            </a:xfrm>
            <a:custGeom>
              <a:avLst/>
              <a:gdLst>
                <a:gd name="T0" fmla="*/ 83 w 120"/>
                <a:gd name="T1" fmla="*/ 0 h 164"/>
                <a:gd name="T2" fmla="*/ 75 w 120"/>
                <a:gd name="T3" fmla="*/ 0 h 164"/>
                <a:gd name="T4" fmla="*/ 0 w 120"/>
                <a:gd name="T5" fmla="*/ 0 h 164"/>
                <a:gd name="T6" fmla="*/ 0 w 120"/>
                <a:gd name="T7" fmla="*/ 164 h 164"/>
                <a:gd name="T8" fmla="*/ 33 w 120"/>
                <a:gd name="T9" fmla="*/ 164 h 164"/>
                <a:gd name="T10" fmla="*/ 33 w 120"/>
                <a:gd name="T11" fmla="*/ 105 h 164"/>
                <a:gd name="T12" fmla="*/ 72 w 120"/>
                <a:gd name="T13" fmla="*/ 105 h 164"/>
                <a:gd name="T14" fmla="*/ 78 w 120"/>
                <a:gd name="T15" fmla="*/ 105 h 164"/>
                <a:gd name="T16" fmla="*/ 120 w 120"/>
                <a:gd name="T17" fmla="*/ 53 h 164"/>
                <a:gd name="T18" fmla="*/ 83 w 120"/>
                <a:gd name="T19" fmla="*/ 0 h 164"/>
                <a:gd name="T20" fmla="*/ 71 w 120"/>
                <a:gd name="T21" fmla="*/ 76 h 164"/>
                <a:gd name="T22" fmla="*/ 65 w 120"/>
                <a:gd name="T23" fmla="*/ 76 h 164"/>
                <a:gd name="T24" fmla="*/ 33 w 120"/>
                <a:gd name="T25" fmla="*/ 76 h 164"/>
                <a:gd name="T26" fmla="*/ 33 w 120"/>
                <a:gd name="T27" fmla="*/ 29 h 164"/>
                <a:gd name="T28" fmla="*/ 66 w 120"/>
                <a:gd name="T29" fmla="*/ 29 h 164"/>
                <a:gd name="T30" fmla="*/ 71 w 120"/>
                <a:gd name="T31" fmla="*/ 29 h 164"/>
                <a:gd name="T32" fmla="*/ 88 w 120"/>
                <a:gd name="T33" fmla="*/ 53 h 164"/>
                <a:gd name="T34" fmla="*/ 71 w 120"/>
                <a:gd name="T35" fmla="*/ 76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0" h="164">
                  <a:moveTo>
                    <a:pt x="83" y="0"/>
                  </a:moveTo>
                  <a:cubicBezTo>
                    <a:pt x="80" y="0"/>
                    <a:pt x="78" y="0"/>
                    <a:pt x="7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33" y="164"/>
                    <a:pt x="33" y="164"/>
                    <a:pt x="33" y="164"/>
                  </a:cubicBezTo>
                  <a:cubicBezTo>
                    <a:pt x="33" y="105"/>
                    <a:pt x="33" y="105"/>
                    <a:pt x="33" y="105"/>
                  </a:cubicBezTo>
                  <a:cubicBezTo>
                    <a:pt x="72" y="105"/>
                    <a:pt x="72" y="105"/>
                    <a:pt x="72" y="105"/>
                  </a:cubicBezTo>
                  <a:cubicBezTo>
                    <a:pt x="78" y="105"/>
                    <a:pt x="78" y="105"/>
                    <a:pt x="78" y="105"/>
                  </a:cubicBezTo>
                  <a:cubicBezTo>
                    <a:pt x="105" y="103"/>
                    <a:pt x="120" y="77"/>
                    <a:pt x="120" y="53"/>
                  </a:cubicBezTo>
                  <a:cubicBezTo>
                    <a:pt x="120" y="32"/>
                    <a:pt x="109" y="6"/>
                    <a:pt x="83" y="0"/>
                  </a:cubicBezTo>
                  <a:close/>
                  <a:moveTo>
                    <a:pt x="71" y="76"/>
                  </a:moveTo>
                  <a:cubicBezTo>
                    <a:pt x="65" y="76"/>
                    <a:pt x="65" y="76"/>
                    <a:pt x="65" y="76"/>
                  </a:cubicBezTo>
                  <a:cubicBezTo>
                    <a:pt x="33" y="76"/>
                    <a:pt x="33" y="76"/>
                    <a:pt x="33" y="76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66" y="29"/>
                    <a:pt x="66" y="29"/>
                    <a:pt x="66" y="29"/>
                  </a:cubicBezTo>
                  <a:cubicBezTo>
                    <a:pt x="68" y="29"/>
                    <a:pt x="69" y="29"/>
                    <a:pt x="71" y="29"/>
                  </a:cubicBezTo>
                  <a:cubicBezTo>
                    <a:pt x="82" y="30"/>
                    <a:pt x="88" y="42"/>
                    <a:pt x="88" y="53"/>
                  </a:cubicBezTo>
                  <a:cubicBezTo>
                    <a:pt x="87" y="64"/>
                    <a:pt x="82" y="75"/>
                    <a:pt x="71" y="7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8" name="Freeform 15"/>
            <p:cNvSpPr>
              <a:spLocks noEditPoints="1"/>
            </p:cNvSpPr>
            <p:nvPr/>
          </p:nvSpPr>
          <p:spPr bwMode="auto">
            <a:xfrm>
              <a:off x="1972554" y="800467"/>
              <a:ext cx="173661" cy="224097"/>
            </a:xfrm>
            <a:custGeom>
              <a:avLst/>
              <a:gdLst>
                <a:gd name="T0" fmla="*/ 124 w 128"/>
                <a:gd name="T1" fmla="*/ 147 h 164"/>
                <a:gd name="T2" fmla="*/ 121 w 128"/>
                <a:gd name="T3" fmla="*/ 112 h 164"/>
                <a:gd name="T4" fmla="*/ 107 w 128"/>
                <a:gd name="T5" fmla="*/ 89 h 164"/>
                <a:gd name="T6" fmla="*/ 102 w 128"/>
                <a:gd name="T7" fmla="*/ 86 h 164"/>
                <a:gd name="T8" fmla="*/ 109 w 128"/>
                <a:gd name="T9" fmla="*/ 81 h 164"/>
                <a:gd name="T10" fmla="*/ 123 w 128"/>
                <a:gd name="T11" fmla="*/ 56 h 164"/>
                <a:gd name="T12" fmla="*/ 123 w 128"/>
                <a:gd name="T13" fmla="*/ 32 h 164"/>
                <a:gd name="T14" fmla="*/ 102 w 128"/>
                <a:gd name="T15" fmla="*/ 4 h 164"/>
                <a:gd name="T16" fmla="*/ 82 w 128"/>
                <a:gd name="T17" fmla="*/ 0 h 164"/>
                <a:gd name="T18" fmla="*/ 0 w 128"/>
                <a:gd name="T19" fmla="*/ 0 h 164"/>
                <a:gd name="T20" fmla="*/ 0 w 128"/>
                <a:gd name="T21" fmla="*/ 164 h 164"/>
                <a:gd name="T22" fmla="*/ 33 w 128"/>
                <a:gd name="T23" fmla="*/ 164 h 164"/>
                <a:gd name="T24" fmla="*/ 33 w 128"/>
                <a:gd name="T25" fmla="*/ 101 h 164"/>
                <a:gd name="T26" fmla="*/ 68 w 128"/>
                <a:gd name="T27" fmla="*/ 101 h 164"/>
                <a:gd name="T28" fmla="*/ 73 w 128"/>
                <a:gd name="T29" fmla="*/ 101 h 164"/>
                <a:gd name="T30" fmla="*/ 83 w 128"/>
                <a:gd name="T31" fmla="*/ 105 h 164"/>
                <a:gd name="T32" fmla="*/ 92 w 128"/>
                <a:gd name="T33" fmla="*/ 130 h 164"/>
                <a:gd name="T34" fmla="*/ 95 w 128"/>
                <a:gd name="T35" fmla="*/ 159 h 164"/>
                <a:gd name="T36" fmla="*/ 96 w 128"/>
                <a:gd name="T37" fmla="*/ 164 h 164"/>
                <a:gd name="T38" fmla="*/ 128 w 128"/>
                <a:gd name="T39" fmla="*/ 164 h 164"/>
                <a:gd name="T40" fmla="*/ 126 w 128"/>
                <a:gd name="T41" fmla="*/ 158 h 164"/>
                <a:gd name="T42" fmla="*/ 124 w 128"/>
                <a:gd name="T43" fmla="*/ 147 h 164"/>
                <a:gd name="T44" fmla="*/ 91 w 128"/>
                <a:gd name="T45" fmla="*/ 54 h 164"/>
                <a:gd name="T46" fmla="*/ 72 w 128"/>
                <a:gd name="T47" fmla="*/ 73 h 164"/>
                <a:gd name="T48" fmla="*/ 65 w 128"/>
                <a:gd name="T49" fmla="*/ 73 h 164"/>
                <a:gd name="T50" fmla="*/ 33 w 128"/>
                <a:gd name="T51" fmla="*/ 73 h 164"/>
                <a:gd name="T52" fmla="*/ 33 w 128"/>
                <a:gd name="T53" fmla="*/ 29 h 164"/>
                <a:gd name="T54" fmla="*/ 68 w 128"/>
                <a:gd name="T55" fmla="*/ 29 h 164"/>
                <a:gd name="T56" fmla="*/ 73 w 128"/>
                <a:gd name="T57" fmla="*/ 29 h 164"/>
                <a:gd name="T58" fmla="*/ 91 w 128"/>
                <a:gd name="T59" fmla="*/ 46 h 164"/>
                <a:gd name="T60" fmla="*/ 91 w 128"/>
                <a:gd name="T61" fmla="*/ 5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8" h="164">
                  <a:moveTo>
                    <a:pt x="124" y="147"/>
                  </a:moveTo>
                  <a:cubicBezTo>
                    <a:pt x="122" y="133"/>
                    <a:pt x="123" y="126"/>
                    <a:pt x="121" y="112"/>
                  </a:cubicBezTo>
                  <a:cubicBezTo>
                    <a:pt x="121" y="107"/>
                    <a:pt x="116" y="94"/>
                    <a:pt x="107" y="89"/>
                  </a:cubicBezTo>
                  <a:cubicBezTo>
                    <a:pt x="102" y="86"/>
                    <a:pt x="102" y="86"/>
                    <a:pt x="102" y="86"/>
                  </a:cubicBezTo>
                  <a:cubicBezTo>
                    <a:pt x="109" y="81"/>
                    <a:pt x="109" y="81"/>
                    <a:pt x="109" y="81"/>
                  </a:cubicBezTo>
                  <a:cubicBezTo>
                    <a:pt x="118" y="74"/>
                    <a:pt x="120" y="67"/>
                    <a:pt x="123" y="56"/>
                  </a:cubicBezTo>
                  <a:cubicBezTo>
                    <a:pt x="125" y="47"/>
                    <a:pt x="125" y="41"/>
                    <a:pt x="123" y="32"/>
                  </a:cubicBezTo>
                  <a:cubicBezTo>
                    <a:pt x="119" y="19"/>
                    <a:pt x="114" y="10"/>
                    <a:pt x="102" y="4"/>
                  </a:cubicBezTo>
                  <a:cubicBezTo>
                    <a:pt x="95" y="1"/>
                    <a:pt x="90" y="0"/>
                    <a:pt x="8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33" y="164"/>
                    <a:pt x="33" y="164"/>
                    <a:pt x="33" y="164"/>
                  </a:cubicBezTo>
                  <a:cubicBezTo>
                    <a:pt x="33" y="101"/>
                    <a:pt x="33" y="101"/>
                    <a:pt x="33" y="101"/>
                  </a:cubicBezTo>
                  <a:cubicBezTo>
                    <a:pt x="68" y="101"/>
                    <a:pt x="68" y="101"/>
                    <a:pt x="68" y="101"/>
                  </a:cubicBezTo>
                  <a:cubicBezTo>
                    <a:pt x="73" y="101"/>
                    <a:pt x="73" y="101"/>
                    <a:pt x="73" y="101"/>
                  </a:cubicBezTo>
                  <a:cubicBezTo>
                    <a:pt x="77" y="101"/>
                    <a:pt x="80" y="102"/>
                    <a:pt x="83" y="105"/>
                  </a:cubicBezTo>
                  <a:cubicBezTo>
                    <a:pt x="90" y="112"/>
                    <a:pt x="91" y="120"/>
                    <a:pt x="92" y="130"/>
                  </a:cubicBezTo>
                  <a:cubicBezTo>
                    <a:pt x="92" y="142"/>
                    <a:pt x="92" y="149"/>
                    <a:pt x="95" y="159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128" y="164"/>
                    <a:pt x="128" y="164"/>
                    <a:pt x="128" y="164"/>
                  </a:cubicBezTo>
                  <a:cubicBezTo>
                    <a:pt x="126" y="158"/>
                    <a:pt x="126" y="158"/>
                    <a:pt x="126" y="158"/>
                  </a:cubicBezTo>
                  <a:lnTo>
                    <a:pt x="124" y="147"/>
                  </a:lnTo>
                  <a:close/>
                  <a:moveTo>
                    <a:pt x="91" y="54"/>
                  </a:moveTo>
                  <a:cubicBezTo>
                    <a:pt x="90" y="66"/>
                    <a:pt x="82" y="72"/>
                    <a:pt x="72" y="73"/>
                  </a:cubicBezTo>
                  <a:cubicBezTo>
                    <a:pt x="65" y="73"/>
                    <a:pt x="65" y="73"/>
                    <a:pt x="65" y="73"/>
                  </a:cubicBezTo>
                  <a:cubicBezTo>
                    <a:pt x="33" y="73"/>
                    <a:pt x="33" y="73"/>
                    <a:pt x="33" y="73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68" y="29"/>
                    <a:pt x="68" y="29"/>
                    <a:pt x="68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82" y="30"/>
                    <a:pt x="89" y="33"/>
                    <a:pt x="91" y="46"/>
                  </a:cubicBezTo>
                  <a:cubicBezTo>
                    <a:pt x="91" y="48"/>
                    <a:pt x="91" y="51"/>
                    <a:pt x="91" y="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9" name="Freeform 16"/>
            <p:cNvSpPr>
              <a:spLocks/>
            </p:cNvSpPr>
            <p:nvPr/>
          </p:nvSpPr>
          <p:spPr bwMode="auto">
            <a:xfrm>
              <a:off x="2345666" y="874402"/>
              <a:ext cx="149016" cy="150162"/>
            </a:xfrm>
            <a:custGeom>
              <a:avLst/>
              <a:gdLst>
                <a:gd name="T0" fmla="*/ 260 w 260"/>
                <a:gd name="T1" fmla="*/ 95 h 262"/>
                <a:gd name="T2" fmla="*/ 170 w 260"/>
                <a:gd name="T3" fmla="*/ 95 h 262"/>
                <a:gd name="T4" fmla="*/ 170 w 260"/>
                <a:gd name="T5" fmla="*/ 0 h 262"/>
                <a:gd name="T6" fmla="*/ 92 w 260"/>
                <a:gd name="T7" fmla="*/ 0 h 262"/>
                <a:gd name="T8" fmla="*/ 92 w 260"/>
                <a:gd name="T9" fmla="*/ 95 h 262"/>
                <a:gd name="T10" fmla="*/ 0 w 260"/>
                <a:gd name="T11" fmla="*/ 95 h 262"/>
                <a:gd name="T12" fmla="*/ 0 w 260"/>
                <a:gd name="T13" fmla="*/ 167 h 262"/>
                <a:gd name="T14" fmla="*/ 92 w 260"/>
                <a:gd name="T15" fmla="*/ 167 h 262"/>
                <a:gd name="T16" fmla="*/ 92 w 260"/>
                <a:gd name="T17" fmla="*/ 262 h 262"/>
                <a:gd name="T18" fmla="*/ 170 w 260"/>
                <a:gd name="T19" fmla="*/ 262 h 262"/>
                <a:gd name="T20" fmla="*/ 170 w 260"/>
                <a:gd name="T21" fmla="*/ 167 h 262"/>
                <a:gd name="T22" fmla="*/ 260 w 260"/>
                <a:gd name="T23" fmla="*/ 167 h 262"/>
                <a:gd name="T24" fmla="*/ 260 w 260"/>
                <a:gd name="T25" fmla="*/ 95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0" h="262">
                  <a:moveTo>
                    <a:pt x="260" y="95"/>
                  </a:moveTo>
                  <a:lnTo>
                    <a:pt x="170" y="95"/>
                  </a:lnTo>
                  <a:lnTo>
                    <a:pt x="170" y="0"/>
                  </a:lnTo>
                  <a:lnTo>
                    <a:pt x="92" y="0"/>
                  </a:lnTo>
                  <a:lnTo>
                    <a:pt x="92" y="95"/>
                  </a:lnTo>
                  <a:lnTo>
                    <a:pt x="0" y="95"/>
                  </a:lnTo>
                  <a:lnTo>
                    <a:pt x="0" y="167"/>
                  </a:lnTo>
                  <a:lnTo>
                    <a:pt x="92" y="167"/>
                  </a:lnTo>
                  <a:lnTo>
                    <a:pt x="92" y="262"/>
                  </a:lnTo>
                  <a:lnTo>
                    <a:pt x="170" y="262"/>
                  </a:lnTo>
                  <a:lnTo>
                    <a:pt x="170" y="167"/>
                  </a:lnTo>
                  <a:lnTo>
                    <a:pt x="260" y="167"/>
                  </a:lnTo>
                  <a:lnTo>
                    <a:pt x="260" y="9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0" name="Freeform 17"/>
            <p:cNvSpPr>
              <a:spLocks noEditPoints="1"/>
            </p:cNvSpPr>
            <p:nvPr/>
          </p:nvSpPr>
          <p:spPr bwMode="auto">
            <a:xfrm>
              <a:off x="1033182" y="800467"/>
              <a:ext cx="162771" cy="224097"/>
            </a:xfrm>
            <a:custGeom>
              <a:avLst/>
              <a:gdLst>
                <a:gd name="T0" fmla="*/ 83 w 120"/>
                <a:gd name="T1" fmla="*/ 0 h 164"/>
                <a:gd name="T2" fmla="*/ 75 w 120"/>
                <a:gd name="T3" fmla="*/ 0 h 164"/>
                <a:gd name="T4" fmla="*/ 0 w 120"/>
                <a:gd name="T5" fmla="*/ 0 h 164"/>
                <a:gd name="T6" fmla="*/ 0 w 120"/>
                <a:gd name="T7" fmla="*/ 164 h 164"/>
                <a:gd name="T8" fmla="*/ 33 w 120"/>
                <a:gd name="T9" fmla="*/ 164 h 164"/>
                <a:gd name="T10" fmla="*/ 33 w 120"/>
                <a:gd name="T11" fmla="*/ 105 h 164"/>
                <a:gd name="T12" fmla="*/ 72 w 120"/>
                <a:gd name="T13" fmla="*/ 105 h 164"/>
                <a:gd name="T14" fmla="*/ 78 w 120"/>
                <a:gd name="T15" fmla="*/ 105 h 164"/>
                <a:gd name="T16" fmla="*/ 120 w 120"/>
                <a:gd name="T17" fmla="*/ 53 h 164"/>
                <a:gd name="T18" fmla="*/ 83 w 120"/>
                <a:gd name="T19" fmla="*/ 0 h 164"/>
                <a:gd name="T20" fmla="*/ 71 w 120"/>
                <a:gd name="T21" fmla="*/ 76 h 164"/>
                <a:gd name="T22" fmla="*/ 65 w 120"/>
                <a:gd name="T23" fmla="*/ 76 h 164"/>
                <a:gd name="T24" fmla="*/ 33 w 120"/>
                <a:gd name="T25" fmla="*/ 76 h 164"/>
                <a:gd name="T26" fmla="*/ 33 w 120"/>
                <a:gd name="T27" fmla="*/ 29 h 164"/>
                <a:gd name="T28" fmla="*/ 66 w 120"/>
                <a:gd name="T29" fmla="*/ 29 h 164"/>
                <a:gd name="T30" fmla="*/ 71 w 120"/>
                <a:gd name="T31" fmla="*/ 29 h 164"/>
                <a:gd name="T32" fmla="*/ 88 w 120"/>
                <a:gd name="T33" fmla="*/ 53 h 164"/>
                <a:gd name="T34" fmla="*/ 71 w 120"/>
                <a:gd name="T35" fmla="*/ 76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0" h="164">
                  <a:moveTo>
                    <a:pt x="83" y="0"/>
                  </a:moveTo>
                  <a:cubicBezTo>
                    <a:pt x="80" y="0"/>
                    <a:pt x="78" y="0"/>
                    <a:pt x="7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33" y="164"/>
                    <a:pt x="33" y="164"/>
                    <a:pt x="33" y="164"/>
                  </a:cubicBezTo>
                  <a:cubicBezTo>
                    <a:pt x="33" y="105"/>
                    <a:pt x="33" y="105"/>
                    <a:pt x="33" y="105"/>
                  </a:cubicBezTo>
                  <a:cubicBezTo>
                    <a:pt x="72" y="105"/>
                    <a:pt x="72" y="105"/>
                    <a:pt x="72" y="105"/>
                  </a:cubicBezTo>
                  <a:cubicBezTo>
                    <a:pt x="78" y="105"/>
                    <a:pt x="78" y="105"/>
                    <a:pt x="78" y="105"/>
                  </a:cubicBezTo>
                  <a:cubicBezTo>
                    <a:pt x="105" y="103"/>
                    <a:pt x="120" y="77"/>
                    <a:pt x="120" y="53"/>
                  </a:cubicBezTo>
                  <a:cubicBezTo>
                    <a:pt x="120" y="32"/>
                    <a:pt x="109" y="6"/>
                    <a:pt x="83" y="0"/>
                  </a:cubicBezTo>
                  <a:close/>
                  <a:moveTo>
                    <a:pt x="71" y="76"/>
                  </a:moveTo>
                  <a:cubicBezTo>
                    <a:pt x="65" y="76"/>
                    <a:pt x="65" y="76"/>
                    <a:pt x="65" y="76"/>
                  </a:cubicBezTo>
                  <a:cubicBezTo>
                    <a:pt x="33" y="76"/>
                    <a:pt x="33" y="76"/>
                    <a:pt x="33" y="76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66" y="29"/>
                    <a:pt x="66" y="29"/>
                    <a:pt x="66" y="29"/>
                  </a:cubicBezTo>
                  <a:cubicBezTo>
                    <a:pt x="68" y="29"/>
                    <a:pt x="69" y="29"/>
                    <a:pt x="71" y="29"/>
                  </a:cubicBezTo>
                  <a:cubicBezTo>
                    <a:pt x="82" y="30"/>
                    <a:pt x="88" y="42"/>
                    <a:pt x="88" y="53"/>
                  </a:cubicBezTo>
                  <a:cubicBezTo>
                    <a:pt x="87" y="64"/>
                    <a:pt x="81" y="75"/>
                    <a:pt x="71" y="7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1" name="Freeform 18"/>
            <p:cNvSpPr>
              <a:spLocks/>
            </p:cNvSpPr>
            <p:nvPr/>
          </p:nvSpPr>
          <p:spPr bwMode="auto">
            <a:xfrm>
              <a:off x="682422" y="715069"/>
              <a:ext cx="306055" cy="309494"/>
            </a:xfrm>
            <a:custGeom>
              <a:avLst/>
              <a:gdLst>
                <a:gd name="T0" fmla="*/ 0 w 534"/>
                <a:gd name="T1" fmla="*/ 0 h 540"/>
                <a:gd name="T2" fmla="*/ 534 w 534"/>
                <a:gd name="T3" fmla="*/ 0 h 540"/>
                <a:gd name="T4" fmla="*/ 534 w 534"/>
                <a:gd name="T5" fmla="*/ 540 h 540"/>
                <a:gd name="T6" fmla="*/ 0 w 534"/>
                <a:gd name="T7" fmla="*/ 540 h 540"/>
                <a:gd name="T8" fmla="*/ 0 w 534"/>
                <a:gd name="T9" fmla="*/ 0 h 540"/>
                <a:gd name="T10" fmla="*/ 0 w 534"/>
                <a:gd name="T11" fmla="*/ 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4" h="540">
                  <a:moveTo>
                    <a:pt x="0" y="0"/>
                  </a:moveTo>
                  <a:lnTo>
                    <a:pt x="534" y="0"/>
                  </a:lnTo>
                  <a:lnTo>
                    <a:pt x="534" y="540"/>
                  </a:lnTo>
                  <a:lnTo>
                    <a:pt x="0" y="54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9A3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2" name="Freeform 19"/>
            <p:cNvSpPr>
              <a:spLocks/>
            </p:cNvSpPr>
            <p:nvPr/>
          </p:nvSpPr>
          <p:spPr bwMode="auto">
            <a:xfrm>
              <a:off x="760942" y="862939"/>
              <a:ext cx="150162" cy="130102"/>
            </a:xfrm>
            <a:custGeom>
              <a:avLst/>
              <a:gdLst>
                <a:gd name="T0" fmla="*/ 77 w 111"/>
                <a:gd name="T1" fmla="*/ 0 h 95"/>
                <a:gd name="T2" fmla="*/ 0 w 111"/>
                <a:gd name="T3" fmla="*/ 0 h 95"/>
                <a:gd name="T4" fmla="*/ 0 w 111"/>
                <a:gd name="T5" fmla="*/ 95 h 95"/>
                <a:gd name="T6" fmla="*/ 23 w 111"/>
                <a:gd name="T7" fmla="*/ 95 h 95"/>
                <a:gd name="T8" fmla="*/ 23 w 111"/>
                <a:gd name="T9" fmla="*/ 22 h 95"/>
                <a:gd name="T10" fmla="*/ 77 w 111"/>
                <a:gd name="T11" fmla="*/ 22 h 95"/>
                <a:gd name="T12" fmla="*/ 88 w 111"/>
                <a:gd name="T13" fmla="*/ 33 h 95"/>
                <a:gd name="T14" fmla="*/ 77 w 111"/>
                <a:gd name="T15" fmla="*/ 45 h 95"/>
                <a:gd name="T16" fmla="*/ 57 w 111"/>
                <a:gd name="T17" fmla="*/ 45 h 95"/>
                <a:gd name="T18" fmla="*/ 57 w 111"/>
                <a:gd name="T19" fmla="*/ 31 h 95"/>
                <a:gd name="T20" fmla="*/ 34 w 111"/>
                <a:gd name="T21" fmla="*/ 31 h 95"/>
                <a:gd name="T22" fmla="*/ 34 w 111"/>
                <a:gd name="T23" fmla="*/ 68 h 95"/>
                <a:gd name="T24" fmla="*/ 77 w 111"/>
                <a:gd name="T25" fmla="*/ 68 h 95"/>
                <a:gd name="T26" fmla="*/ 111 w 111"/>
                <a:gd name="T27" fmla="*/ 33 h 95"/>
                <a:gd name="T28" fmla="*/ 77 w 111"/>
                <a:gd name="T29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1" h="95">
                  <a:moveTo>
                    <a:pt x="77" y="0"/>
                  </a:moveTo>
                  <a:cubicBezTo>
                    <a:pt x="73" y="0"/>
                    <a:pt x="0" y="0"/>
                    <a:pt x="0" y="0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23" y="95"/>
                    <a:pt x="23" y="95"/>
                    <a:pt x="23" y="95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77" y="22"/>
                    <a:pt x="77" y="22"/>
                    <a:pt x="77" y="22"/>
                  </a:cubicBezTo>
                  <a:cubicBezTo>
                    <a:pt x="84" y="22"/>
                    <a:pt x="88" y="28"/>
                    <a:pt x="88" y="33"/>
                  </a:cubicBezTo>
                  <a:cubicBezTo>
                    <a:pt x="88" y="42"/>
                    <a:pt x="81" y="45"/>
                    <a:pt x="77" y="45"/>
                  </a:cubicBezTo>
                  <a:cubicBezTo>
                    <a:pt x="75" y="45"/>
                    <a:pt x="57" y="45"/>
                    <a:pt x="57" y="45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68"/>
                    <a:pt x="34" y="68"/>
                    <a:pt x="34" y="68"/>
                  </a:cubicBezTo>
                  <a:cubicBezTo>
                    <a:pt x="77" y="68"/>
                    <a:pt x="77" y="68"/>
                    <a:pt x="77" y="68"/>
                  </a:cubicBezTo>
                  <a:cubicBezTo>
                    <a:pt x="98" y="68"/>
                    <a:pt x="111" y="51"/>
                    <a:pt x="111" y="33"/>
                  </a:cubicBezTo>
                  <a:cubicBezTo>
                    <a:pt x="111" y="16"/>
                    <a:pt x="97" y="0"/>
                    <a:pt x="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3" name="Freeform 20"/>
            <p:cNvSpPr>
              <a:spLocks/>
            </p:cNvSpPr>
            <p:nvPr/>
          </p:nvSpPr>
          <p:spPr bwMode="auto">
            <a:xfrm>
              <a:off x="760942" y="746592"/>
              <a:ext cx="143857" cy="104311"/>
            </a:xfrm>
            <a:custGeom>
              <a:avLst/>
              <a:gdLst>
                <a:gd name="T0" fmla="*/ 34 w 106"/>
                <a:gd name="T1" fmla="*/ 76 h 76"/>
                <a:gd name="T2" fmla="*/ 57 w 106"/>
                <a:gd name="T3" fmla="*/ 76 h 76"/>
                <a:gd name="T4" fmla="*/ 57 w 106"/>
                <a:gd name="T5" fmla="*/ 62 h 76"/>
                <a:gd name="T6" fmla="*/ 106 w 106"/>
                <a:gd name="T7" fmla="*/ 62 h 76"/>
                <a:gd name="T8" fmla="*/ 106 w 106"/>
                <a:gd name="T9" fmla="*/ 39 h 76"/>
                <a:gd name="T10" fmla="*/ 57 w 106"/>
                <a:gd name="T11" fmla="*/ 39 h 76"/>
                <a:gd name="T12" fmla="*/ 57 w 106"/>
                <a:gd name="T13" fmla="*/ 31 h 76"/>
                <a:gd name="T14" fmla="*/ 65 w 106"/>
                <a:gd name="T15" fmla="*/ 22 h 76"/>
                <a:gd name="T16" fmla="*/ 106 w 106"/>
                <a:gd name="T17" fmla="*/ 22 h 76"/>
                <a:gd name="T18" fmla="*/ 106 w 106"/>
                <a:gd name="T19" fmla="*/ 0 h 76"/>
                <a:gd name="T20" fmla="*/ 65 w 106"/>
                <a:gd name="T21" fmla="*/ 0 h 76"/>
                <a:gd name="T22" fmla="*/ 34 w 106"/>
                <a:gd name="T23" fmla="*/ 31 h 76"/>
                <a:gd name="T24" fmla="*/ 34 w 106"/>
                <a:gd name="T25" fmla="*/ 39 h 76"/>
                <a:gd name="T26" fmla="*/ 0 w 106"/>
                <a:gd name="T27" fmla="*/ 39 h 76"/>
                <a:gd name="T28" fmla="*/ 0 w 106"/>
                <a:gd name="T29" fmla="*/ 62 h 76"/>
                <a:gd name="T30" fmla="*/ 34 w 106"/>
                <a:gd name="T31" fmla="*/ 62 h 76"/>
                <a:gd name="T32" fmla="*/ 34 w 106"/>
                <a:gd name="T3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6" h="76">
                  <a:moveTo>
                    <a:pt x="34" y="76"/>
                  </a:moveTo>
                  <a:cubicBezTo>
                    <a:pt x="57" y="76"/>
                    <a:pt x="57" y="76"/>
                    <a:pt x="57" y="76"/>
                  </a:cubicBezTo>
                  <a:cubicBezTo>
                    <a:pt x="57" y="76"/>
                    <a:pt x="57" y="69"/>
                    <a:pt x="57" y="62"/>
                  </a:cubicBezTo>
                  <a:cubicBezTo>
                    <a:pt x="106" y="62"/>
                    <a:pt x="106" y="62"/>
                    <a:pt x="106" y="62"/>
                  </a:cubicBezTo>
                  <a:cubicBezTo>
                    <a:pt x="106" y="39"/>
                    <a:pt x="106" y="39"/>
                    <a:pt x="106" y="39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57" y="35"/>
                    <a:pt x="57" y="32"/>
                    <a:pt x="57" y="31"/>
                  </a:cubicBezTo>
                  <a:cubicBezTo>
                    <a:pt x="57" y="26"/>
                    <a:pt x="61" y="22"/>
                    <a:pt x="65" y="22"/>
                  </a:cubicBezTo>
                  <a:cubicBezTo>
                    <a:pt x="75" y="22"/>
                    <a:pt x="106" y="22"/>
                    <a:pt x="106" y="22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06" y="0"/>
                    <a:pt x="67" y="0"/>
                    <a:pt x="65" y="0"/>
                  </a:cubicBezTo>
                  <a:cubicBezTo>
                    <a:pt x="47" y="0"/>
                    <a:pt x="34" y="15"/>
                    <a:pt x="34" y="31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34" y="62"/>
                    <a:pt x="34" y="62"/>
                    <a:pt x="34" y="62"/>
                  </a:cubicBezTo>
                  <a:lnTo>
                    <a:pt x="34" y="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8" name="Rechteck 7"/>
          <p:cNvSpPr/>
          <p:nvPr userDrawn="1"/>
        </p:nvSpPr>
        <p:spPr>
          <a:xfrm>
            <a:off x="0" y="0"/>
            <a:ext cx="9144000" cy="65303"/>
          </a:xfrm>
          <a:prstGeom prst="rect">
            <a:avLst/>
          </a:prstGeom>
          <a:solidFill>
            <a:srgbClr val="09A3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de-DE" sz="9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180000" y="1494000"/>
            <a:ext cx="8784000" cy="4525963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1" name="Rechteck 10"/>
          <p:cNvSpPr/>
          <p:nvPr userDrawn="1"/>
        </p:nvSpPr>
        <p:spPr>
          <a:xfrm>
            <a:off x="0" y="6606000"/>
            <a:ext cx="9144000" cy="25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de-DE" sz="900" dirty="0"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Datumsplatzhalter 3"/>
          <p:cNvSpPr>
            <a:spLocks noGrp="1"/>
          </p:cNvSpPr>
          <p:nvPr>
            <p:ph type="dt" sz="half" idx="2"/>
          </p:nvPr>
        </p:nvSpPr>
        <p:spPr>
          <a:xfrm>
            <a:off x="2412000" y="6677954"/>
            <a:ext cx="9720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  <a:prstGeom prst="rect">
            <a:avLst/>
          </a:prstGeom>
        </p:spPr>
        <p:txBody>
          <a:bodyPr vert="horz" wrap="square" lIns="36000" tIns="0" rIns="0" bIns="0" rtlCol="0" anchor="ctr">
            <a:noAutofit/>
          </a:bodyPr>
          <a:lstStyle>
            <a:lvl1pPr algn="just">
              <a:lnSpc>
                <a:spcPct val="110000"/>
              </a:lnSpc>
              <a:defRPr sz="12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60432" y="6677954"/>
            <a:ext cx="4361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r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6" name="Rechteck 15"/>
          <p:cNvSpPr/>
          <p:nvPr userDrawn="1"/>
        </p:nvSpPr>
        <p:spPr>
          <a:xfrm>
            <a:off x="6804248" y="6639850"/>
            <a:ext cx="1126912" cy="135422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sz="1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www.pepperl-fuchs.com </a:t>
            </a:r>
            <a:endParaRPr lang="de-DE" sz="1200" dirty="0">
              <a:solidFill>
                <a:schemeClr val="bg2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891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53" r:id="rId4"/>
    <p:sldLayoutId id="2147483654" r:id="rId5"/>
    <p:sldLayoutId id="2147483680" r:id="rId6"/>
    <p:sldLayoutId id="2147483674" r:id="rId7"/>
    <p:sldLayoutId id="2147483658" r:id="rId8"/>
    <p:sldLayoutId id="2147483672" r:id="rId9"/>
    <p:sldLayoutId id="2147483673" r:id="rId10"/>
    <p:sldLayoutId id="2147483666" r:id="rId11"/>
    <p:sldLayoutId id="2147483679" r:id="rId12"/>
    <p:sldLayoutId id="2147483668" r:id="rId13"/>
    <p:sldLayoutId id="2147483661" r:id="rId14"/>
    <p:sldLayoutId id="2147483671" r:id="rId15"/>
    <p:sldLayoutId id="2147483667" r:id="rId16"/>
    <p:sldLayoutId id="2147483678" r:id="rId17"/>
    <p:sldLayoutId id="2147483676" r:id="rId18"/>
    <p:sldLayoutId id="2147483677" r:id="rId19"/>
    <p:sldLayoutId id="2147483683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ctr" defTabSz="801472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0552" indent="-300552" algn="l" defTabSz="801472" rtl="0" eaLnBrk="1" latinLnBrk="0" hangingPunct="1">
        <a:lnSpc>
          <a:spcPct val="130000"/>
        </a:lnSpc>
        <a:spcBef>
          <a:spcPts val="0"/>
        </a:spcBef>
        <a:buClr>
          <a:schemeClr val="accent1"/>
        </a:buClr>
        <a:buFont typeface="Wingdings" pitchFamily="2" charset="2"/>
        <a:buChar char="§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541338" indent="-274638" algn="l" defTabSz="801472" rtl="0" eaLnBrk="1" latinLnBrk="0" hangingPunct="1">
        <a:lnSpc>
          <a:spcPct val="130000"/>
        </a:lnSpc>
        <a:spcBef>
          <a:spcPts val="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808038" indent="-266700" algn="l" defTabSz="801472" rtl="0" eaLnBrk="1" latinLnBrk="0" hangingPunct="1">
        <a:lnSpc>
          <a:spcPct val="130000"/>
        </a:lnSpc>
        <a:spcBef>
          <a:spcPct val="200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74738" indent="-266700" algn="l" defTabSz="801472" rtl="0" eaLnBrk="1" latinLnBrk="0" hangingPunct="1">
        <a:lnSpc>
          <a:spcPct val="130000"/>
        </a:lnSpc>
        <a:spcBef>
          <a:spcPct val="200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1438" indent="-266700" algn="l" defTabSz="801472" rtl="0" eaLnBrk="1" latinLnBrk="0" hangingPunct="1">
        <a:lnSpc>
          <a:spcPct val="130000"/>
        </a:lnSpc>
        <a:spcBef>
          <a:spcPct val="200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204047" indent="-200368" algn="l" defTabSz="80147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04783" indent="-200368" algn="l" defTabSz="80147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05519" indent="-200368" algn="l" defTabSz="80147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06254" indent="-200368" algn="l" defTabSz="80147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0736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1472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02207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2943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03679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04415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05151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05886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Bild 7" descr="ecom-logo-neg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3678239" y="3052234"/>
            <a:ext cx="1787525" cy="70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ild 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00" y="-20725"/>
            <a:ext cx="9201150" cy="6900861"/>
          </a:xfrm>
          <a:prstGeom prst="rect">
            <a:avLst/>
          </a:prstGeom>
        </p:spPr>
      </p:pic>
      <p:pic>
        <p:nvPicPr>
          <p:cNvPr id="6" name="Bild 7" descr="ecom-logo-neg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3669939" y="3039977"/>
            <a:ext cx="1787525" cy="70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67763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Geneva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3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" r="3798" b="7676"/>
          <a:stretch/>
        </p:blipFill>
        <p:spPr bwMode="auto">
          <a:xfrm>
            <a:off x="0" y="1460501"/>
            <a:ext cx="7962900" cy="539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Bild 3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" r="3798" b="7676"/>
          <a:stretch/>
        </p:blipFill>
        <p:spPr bwMode="auto">
          <a:xfrm>
            <a:off x="882650" y="1460501"/>
            <a:ext cx="8261350" cy="539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Bild 5" descr="ecom-logo-pos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339013" y="309034"/>
            <a:ext cx="1339850" cy="531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Bild 9" descr="Ex_Logo_40%.eps"/>
          <p:cNvPicPr>
            <a:picLocks noChangeAspect="1"/>
          </p:cNvPicPr>
          <p:nvPr userDrawn="1"/>
        </p:nvPicPr>
        <p:blipFill>
          <a:blip r:embed="rId5">
            <a:extLst/>
          </a:blip>
          <a:stretch>
            <a:fillRect/>
          </a:stretch>
        </p:blipFill>
        <p:spPr>
          <a:xfrm>
            <a:off x="8246983" y="5470909"/>
            <a:ext cx="609600" cy="711200"/>
          </a:xfrm>
          <a:prstGeom prst="rect">
            <a:avLst/>
          </a:prstGeom>
          <a:scene3d>
            <a:camera prst="orthographicFront">
              <a:rot lat="0" lon="0" rev="480000"/>
            </a:camera>
            <a:lightRig rig="threePt" dir="t"/>
          </a:scene3d>
        </p:spPr>
      </p:pic>
      <p:pic>
        <p:nvPicPr>
          <p:cNvPr id="13" name="Bild 12" descr="ecom-linien-fett.png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0" y="4113604"/>
            <a:ext cx="9144000" cy="2470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9463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3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" r="3798" b="7676"/>
          <a:stretch/>
        </p:blipFill>
        <p:spPr bwMode="auto">
          <a:xfrm>
            <a:off x="0" y="1460501"/>
            <a:ext cx="7962900" cy="539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Bild 3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" r="3798" b="7676"/>
          <a:stretch/>
        </p:blipFill>
        <p:spPr bwMode="auto">
          <a:xfrm>
            <a:off x="882650" y="1460501"/>
            <a:ext cx="8261350" cy="539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Bild 5" descr="ecom-logo-pos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339013" y="309034"/>
            <a:ext cx="1339850" cy="531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Bild 9" descr="Ex_Logo_40%.eps"/>
          <p:cNvPicPr>
            <a:picLocks noChangeAspect="1"/>
          </p:cNvPicPr>
          <p:nvPr userDrawn="1"/>
        </p:nvPicPr>
        <p:blipFill>
          <a:blip r:embed="rId5">
            <a:extLst/>
          </a:blip>
          <a:stretch>
            <a:fillRect/>
          </a:stretch>
        </p:blipFill>
        <p:spPr>
          <a:xfrm>
            <a:off x="8246983" y="5470909"/>
            <a:ext cx="609600" cy="711200"/>
          </a:xfrm>
          <a:prstGeom prst="rect">
            <a:avLst/>
          </a:prstGeom>
          <a:scene3d>
            <a:camera prst="orthographicFront">
              <a:rot lat="0" lon="0" rev="480000"/>
            </a:camera>
            <a:lightRig rig="threePt" dir="t"/>
          </a:scene3d>
        </p:spPr>
      </p:pic>
      <p:pic>
        <p:nvPicPr>
          <p:cNvPr id="13" name="Bild 12" descr="ecom-linien-fett.png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0" y="4113604"/>
            <a:ext cx="9144000" cy="2470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48424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3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" r="3798" b="7676"/>
          <a:stretch/>
        </p:blipFill>
        <p:spPr bwMode="auto">
          <a:xfrm>
            <a:off x="0" y="1460501"/>
            <a:ext cx="7962900" cy="539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Bild 3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" r="3798" b="7676"/>
          <a:stretch/>
        </p:blipFill>
        <p:spPr bwMode="auto">
          <a:xfrm>
            <a:off x="882650" y="1460501"/>
            <a:ext cx="8261350" cy="539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Bild 5" descr="ecom-logo-pos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339013" y="309034"/>
            <a:ext cx="1339850" cy="531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Bild 9" descr="Ex_Logo_40%.eps"/>
          <p:cNvPicPr>
            <a:picLocks noChangeAspect="1"/>
          </p:cNvPicPr>
          <p:nvPr userDrawn="1"/>
        </p:nvPicPr>
        <p:blipFill>
          <a:blip r:embed="rId5">
            <a:extLst/>
          </a:blip>
          <a:stretch>
            <a:fillRect/>
          </a:stretch>
        </p:blipFill>
        <p:spPr>
          <a:xfrm>
            <a:off x="8246983" y="5470909"/>
            <a:ext cx="609600" cy="711200"/>
          </a:xfrm>
          <a:prstGeom prst="rect">
            <a:avLst/>
          </a:prstGeom>
          <a:scene3d>
            <a:camera prst="orthographicFront">
              <a:rot lat="0" lon="0" rev="480000"/>
            </a:camera>
            <a:lightRig rig="threePt" dir="t"/>
          </a:scene3d>
        </p:spPr>
      </p:pic>
      <p:pic>
        <p:nvPicPr>
          <p:cNvPr id="13" name="Bild 12" descr="ecom-linien-fett.png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0" y="4113604"/>
            <a:ext cx="9144000" cy="2470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3235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hlinkClick r:id="rId2" action="ppaction://hlinksldjump"/>
          </p:cNvPr>
          <p:cNvSpPr/>
          <p:nvPr/>
        </p:nvSpPr>
        <p:spPr>
          <a:xfrm>
            <a:off x="2984220" y="2668129"/>
            <a:ext cx="3158057" cy="146319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0574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 err="1" smtClean="0">
                <a:latin typeface="DIN Offc"/>
                <a:cs typeface="DIN Offc"/>
              </a:rPr>
              <a:t>SureLock</a:t>
            </a:r>
            <a:endParaRPr lang="de-CH" cap="none" dirty="0">
              <a:latin typeface="DIN Offc"/>
              <a:cs typeface="DIN Offc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>
                <a:latin typeface="DIN Offc"/>
                <a:cs typeface="DIN Offc"/>
              </a:rPr>
              <a:t> </a:t>
            </a:r>
            <a:r>
              <a:rPr lang="de-CH" dirty="0" err="1" smtClean="0">
                <a:latin typeface="DIN Offc"/>
                <a:cs typeface="DIN Offc"/>
              </a:rPr>
              <a:t>Lockdown</a:t>
            </a:r>
            <a:r>
              <a:rPr lang="de-CH" dirty="0">
                <a:latin typeface="DIN Offc"/>
                <a:cs typeface="DIN Offc"/>
              </a:rPr>
              <a:t> </a:t>
            </a:r>
            <a:r>
              <a:rPr lang="de-CH" dirty="0" err="1" smtClean="0">
                <a:latin typeface="DIN Offc"/>
                <a:cs typeface="DIN Offc"/>
              </a:rPr>
              <a:t>Tablets</a:t>
            </a:r>
            <a:r>
              <a:rPr lang="de-CH" dirty="0" smtClean="0">
                <a:latin typeface="DIN Offc"/>
                <a:cs typeface="DIN Offc"/>
              </a:rPr>
              <a:t> &amp; OTHER Mobile </a:t>
            </a:r>
            <a:r>
              <a:rPr lang="de-CH" dirty="0">
                <a:latin typeface="DIN Offc"/>
                <a:cs typeface="DIN Offc"/>
              </a:rPr>
              <a:t>Devices 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83" b="96010" l="2997" r="9766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31576" y="2194513"/>
            <a:ext cx="3588831" cy="1597249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624589" y="2133349"/>
            <a:ext cx="5994971" cy="3442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de-CH" sz="1400" dirty="0" err="1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Restrict</a:t>
            </a:r>
            <a:r>
              <a:rPr lang="de-CH" sz="1400" dirty="0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 </a:t>
            </a:r>
            <a:r>
              <a:rPr lang="de-CH" sz="1400" dirty="0" err="1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users</a:t>
            </a:r>
            <a:r>
              <a:rPr lang="de-CH" sz="1400" dirty="0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 </a:t>
            </a:r>
            <a:r>
              <a:rPr lang="de-CH" sz="1400" dirty="0" err="1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to</a:t>
            </a:r>
            <a:r>
              <a:rPr lang="de-CH" sz="1400" dirty="0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 </a:t>
            </a:r>
            <a:r>
              <a:rPr lang="de-CH" sz="1400" dirty="0" err="1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allowed</a:t>
            </a:r>
            <a:r>
              <a:rPr lang="de-CH" sz="1400" dirty="0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 applications </a:t>
            </a:r>
            <a:r>
              <a:rPr lang="de-CH" sz="1400" dirty="0" err="1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only</a:t>
            </a:r>
            <a:r>
              <a:rPr lang="de-CH" sz="1400" dirty="0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 </a:t>
            </a:r>
          </a:p>
          <a:p>
            <a:pPr defTabSz="4572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de-CH" sz="1400" dirty="0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Lock down </a:t>
            </a:r>
            <a:r>
              <a:rPr lang="de-CH" sz="1400" dirty="0" err="1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tablets</a:t>
            </a:r>
            <a:r>
              <a:rPr lang="de-CH" sz="1400" dirty="0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 </a:t>
            </a:r>
            <a:r>
              <a:rPr lang="de-CH" sz="1400" dirty="0" err="1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and</a:t>
            </a:r>
            <a:r>
              <a:rPr lang="de-CH" sz="1400" dirty="0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 </a:t>
            </a:r>
            <a:r>
              <a:rPr lang="de-CH" sz="1400" dirty="0" err="1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smartphones</a:t>
            </a:r>
            <a:r>
              <a:rPr lang="de-CH" sz="1400" dirty="0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 </a:t>
            </a:r>
          </a:p>
          <a:p>
            <a:pPr defTabSz="4572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de-CH" sz="1400" dirty="0" err="1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Completely</a:t>
            </a:r>
            <a:r>
              <a:rPr lang="de-CH" sz="1400" dirty="0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 </a:t>
            </a:r>
            <a:r>
              <a:rPr lang="de-CH" sz="1400" dirty="0" err="1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hide</a:t>
            </a:r>
            <a:r>
              <a:rPr lang="de-CH" sz="1400" dirty="0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 “HOME“ </a:t>
            </a:r>
            <a:r>
              <a:rPr lang="de-CH" sz="1400" dirty="0" err="1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button</a:t>
            </a:r>
            <a:r>
              <a:rPr lang="de-CH" sz="1400" dirty="0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 </a:t>
            </a:r>
            <a:r>
              <a:rPr lang="de-CH" sz="1400" dirty="0" err="1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or</a:t>
            </a:r>
            <a:r>
              <a:rPr lang="de-CH" sz="1400" dirty="0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 </a:t>
            </a:r>
            <a:r>
              <a:rPr lang="de-CH" sz="1400" dirty="0" err="1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disable</a:t>
            </a:r>
            <a:r>
              <a:rPr lang="de-CH" sz="1400" dirty="0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 </a:t>
            </a:r>
            <a:r>
              <a:rPr lang="de-CH" sz="1400" dirty="0" err="1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bottom</a:t>
            </a:r>
            <a:r>
              <a:rPr lang="de-CH" sz="1400" dirty="0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 bar </a:t>
            </a:r>
          </a:p>
          <a:p>
            <a:pPr defTabSz="4572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de-CH" sz="1400" dirty="0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Run </a:t>
            </a:r>
            <a:r>
              <a:rPr lang="de-CH" sz="1400" dirty="0" err="1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single</a:t>
            </a:r>
            <a:r>
              <a:rPr lang="de-CH" sz="1400" dirty="0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 </a:t>
            </a:r>
            <a:r>
              <a:rPr lang="de-CH" sz="1400" dirty="0" err="1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application</a:t>
            </a:r>
            <a:r>
              <a:rPr lang="de-CH" sz="1400" dirty="0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 in </a:t>
            </a:r>
            <a:r>
              <a:rPr lang="de-CH" sz="1400" dirty="0" err="1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kiosk</a:t>
            </a:r>
            <a:r>
              <a:rPr lang="de-CH" sz="1400" dirty="0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 </a:t>
            </a:r>
            <a:r>
              <a:rPr lang="de-CH" sz="1400" dirty="0" err="1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mode</a:t>
            </a:r>
            <a:r>
              <a:rPr lang="de-CH" sz="1400" dirty="0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 </a:t>
            </a:r>
          </a:p>
          <a:p>
            <a:pPr defTabSz="4572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de-CH" sz="1400" dirty="0" err="1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Disable</a:t>
            </a:r>
            <a:r>
              <a:rPr lang="de-CH" sz="1400" dirty="0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 </a:t>
            </a:r>
            <a:r>
              <a:rPr lang="de-CH" sz="1400" dirty="0" err="1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application</a:t>
            </a:r>
            <a:r>
              <a:rPr lang="de-CH" sz="1400" dirty="0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 </a:t>
            </a:r>
            <a:r>
              <a:rPr lang="de-CH" sz="1400" dirty="0" err="1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installation</a:t>
            </a:r>
            <a:endParaRPr lang="de-CH" sz="1400" dirty="0">
              <a:solidFill>
                <a:prstClr val="white"/>
              </a:solidFill>
              <a:latin typeface="DIN Offc"/>
              <a:ea typeface="ＭＳ Ｐゴシック" pitchFamily="34" charset="-128"/>
              <a:cs typeface="DIN Offc"/>
            </a:endParaRPr>
          </a:p>
          <a:p>
            <a:pPr defTabSz="4572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de-CH" sz="1400" dirty="0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Password </a:t>
            </a:r>
            <a:r>
              <a:rPr lang="de-CH" sz="1400" dirty="0" err="1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protected</a:t>
            </a:r>
            <a:r>
              <a:rPr lang="de-CH" sz="1400" dirty="0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 </a:t>
            </a:r>
            <a:r>
              <a:rPr lang="de-CH" sz="1400" dirty="0" err="1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administrator</a:t>
            </a:r>
            <a:r>
              <a:rPr lang="de-CH" sz="1400" dirty="0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 </a:t>
            </a:r>
            <a:r>
              <a:rPr lang="de-CH" sz="1400" dirty="0" err="1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access</a:t>
            </a:r>
            <a:endParaRPr lang="de-CH" sz="1400" dirty="0">
              <a:solidFill>
                <a:prstClr val="white"/>
              </a:solidFill>
              <a:latin typeface="DIN Offc"/>
              <a:ea typeface="ＭＳ Ｐゴシック" pitchFamily="34" charset="-128"/>
              <a:cs typeface="DIN Offc"/>
            </a:endParaRPr>
          </a:p>
          <a:p>
            <a:pPr defTabSz="4572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de-CH" sz="1400" dirty="0" err="1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Hide</a:t>
            </a:r>
            <a:r>
              <a:rPr lang="de-CH" sz="1400" dirty="0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 </a:t>
            </a:r>
            <a:r>
              <a:rPr lang="de-CH" sz="1400" dirty="0" err="1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allowed</a:t>
            </a:r>
            <a:r>
              <a:rPr lang="de-CH" sz="1400" dirty="0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 </a:t>
            </a:r>
            <a:r>
              <a:rPr lang="de-CH" sz="1400" dirty="0" err="1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application</a:t>
            </a:r>
            <a:r>
              <a:rPr lang="de-CH" sz="1400" dirty="0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 </a:t>
            </a:r>
            <a:r>
              <a:rPr lang="de-CH" sz="1400" dirty="0" err="1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from</a:t>
            </a:r>
            <a:r>
              <a:rPr lang="de-CH" sz="1400" dirty="0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 </a:t>
            </a:r>
            <a:r>
              <a:rPr lang="de-CH" sz="1400" dirty="0" err="1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homescreen</a:t>
            </a:r>
            <a:r>
              <a:rPr lang="de-CH" sz="1400" dirty="0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 </a:t>
            </a:r>
          </a:p>
          <a:p>
            <a:pPr defTabSz="4572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de-CH" sz="1400" dirty="0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Create </a:t>
            </a:r>
            <a:r>
              <a:rPr lang="de-CH" sz="1400" dirty="0" err="1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custom</a:t>
            </a:r>
            <a:r>
              <a:rPr lang="de-CH" sz="1400" dirty="0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 </a:t>
            </a:r>
            <a:r>
              <a:rPr lang="de-CH" sz="1400" dirty="0" err="1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layouts</a:t>
            </a:r>
            <a:r>
              <a:rPr lang="de-CH" sz="1400" dirty="0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 </a:t>
            </a:r>
            <a:r>
              <a:rPr lang="de-CH" sz="1400" dirty="0" err="1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using</a:t>
            </a:r>
            <a:r>
              <a:rPr lang="de-CH" sz="1400" dirty="0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 </a:t>
            </a:r>
            <a:r>
              <a:rPr lang="de-CH" sz="1400" dirty="0" err="1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icon</a:t>
            </a:r>
            <a:r>
              <a:rPr lang="de-CH" sz="1400" dirty="0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 </a:t>
            </a:r>
            <a:r>
              <a:rPr lang="de-CH" sz="1400" dirty="0" err="1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relocation</a:t>
            </a:r>
            <a:r>
              <a:rPr lang="de-CH" sz="1400" dirty="0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 </a:t>
            </a:r>
          </a:p>
          <a:p>
            <a:pPr defTabSz="4572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de-CH" sz="1400" dirty="0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Display </a:t>
            </a:r>
            <a:r>
              <a:rPr lang="de-CH" sz="1400" dirty="0" err="1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allowed</a:t>
            </a:r>
            <a:r>
              <a:rPr lang="de-CH" sz="1400" dirty="0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 </a:t>
            </a:r>
            <a:r>
              <a:rPr lang="de-CH" sz="1400" dirty="0" err="1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widgets</a:t>
            </a:r>
            <a:r>
              <a:rPr lang="de-CH" sz="1400" dirty="0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 on SureLock </a:t>
            </a:r>
            <a:r>
              <a:rPr lang="de-CH" sz="1400" dirty="0" err="1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homescreen</a:t>
            </a:r>
            <a:r>
              <a:rPr lang="de-CH" sz="1400" dirty="0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 </a:t>
            </a:r>
          </a:p>
          <a:p>
            <a:pPr defTabSz="4572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de-CH" sz="1400" dirty="0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Brand </a:t>
            </a:r>
            <a:r>
              <a:rPr lang="de-CH" sz="1400" dirty="0" err="1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devices</a:t>
            </a:r>
            <a:r>
              <a:rPr lang="de-CH" sz="1400" dirty="0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 </a:t>
            </a:r>
            <a:r>
              <a:rPr lang="de-CH" sz="1400" dirty="0" err="1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with</a:t>
            </a:r>
            <a:r>
              <a:rPr lang="de-CH" sz="1400" dirty="0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 </a:t>
            </a:r>
            <a:r>
              <a:rPr lang="de-CH" sz="1400" dirty="0" err="1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your</a:t>
            </a:r>
            <a:r>
              <a:rPr lang="de-CH" sz="1400" dirty="0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 </a:t>
            </a:r>
            <a:r>
              <a:rPr lang="de-CH" sz="1400" dirty="0" err="1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company</a:t>
            </a:r>
            <a:r>
              <a:rPr lang="de-CH" sz="1400" dirty="0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 </a:t>
            </a:r>
            <a:r>
              <a:rPr lang="de-CH" sz="1400" dirty="0" err="1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logos</a:t>
            </a:r>
            <a:r>
              <a:rPr lang="de-CH" sz="1400" dirty="0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, </a:t>
            </a:r>
            <a:r>
              <a:rPr lang="de-CH" sz="1400" dirty="0" err="1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text</a:t>
            </a:r>
            <a:r>
              <a:rPr lang="de-CH" sz="1400" dirty="0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 </a:t>
            </a:r>
            <a:r>
              <a:rPr lang="de-CH" sz="1400" dirty="0" err="1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and</a:t>
            </a:r>
            <a:r>
              <a:rPr lang="de-CH" sz="1400" dirty="0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 </a:t>
            </a:r>
            <a:r>
              <a:rPr lang="de-CH" sz="1400" dirty="0" err="1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color</a:t>
            </a:r>
            <a:r>
              <a:rPr lang="de-CH" sz="1400" dirty="0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 </a:t>
            </a:r>
            <a:r>
              <a:rPr lang="de-CH" sz="1400" dirty="0" err="1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scheme</a:t>
            </a:r>
            <a:endParaRPr lang="de-CH" sz="1400" dirty="0">
              <a:solidFill>
                <a:prstClr val="white"/>
              </a:solidFill>
              <a:latin typeface="DIN Offc"/>
              <a:ea typeface="ＭＳ Ｐゴシック" pitchFamily="34" charset="-128"/>
              <a:cs typeface="DIN Offc"/>
            </a:endParaRPr>
          </a:p>
          <a:p>
            <a:pPr defTabSz="4572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de-CH" sz="1400" dirty="0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Display </a:t>
            </a:r>
            <a:r>
              <a:rPr lang="de-CH" sz="1400" dirty="0" err="1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custom</a:t>
            </a:r>
            <a:r>
              <a:rPr lang="de-CH" sz="1400" dirty="0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 </a:t>
            </a:r>
            <a:r>
              <a:rPr lang="de-CH" sz="1400" dirty="0" err="1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icons</a:t>
            </a:r>
            <a:r>
              <a:rPr lang="de-CH" sz="1400" dirty="0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 (</a:t>
            </a:r>
            <a:r>
              <a:rPr lang="de-CH" sz="1400" dirty="0" err="1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bmp</a:t>
            </a:r>
            <a:r>
              <a:rPr lang="de-CH" sz="1400" dirty="0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, </a:t>
            </a:r>
            <a:r>
              <a:rPr lang="de-CH" sz="1400" dirty="0" err="1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png</a:t>
            </a:r>
            <a:r>
              <a:rPr lang="de-CH" sz="1400" dirty="0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, </a:t>
            </a:r>
            <a:r>
              <a:rPr lang="de-CH" sz="1400" dirty="0" err="1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jpg</a:t>
            </a:r>
            <a:r>
              <a:rPr lang="de-CH" sz="1400" dirty="0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 </a:t>
            </a:r>
            <a:r>
              <a:rPr lang="de-CH" sz="1400" dirty="0" err="1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format</a:t>
            </a:r>
            <a:r>
              <a:rPr lang="de-CH" sz="1400" dirty="0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) on </a:t>
            </a:r>
            <a:r>
              <a:rPr lang="de-CH" sz="1400" dirty="0" err="1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homescreen</a:t>
            </a:r>
            <a:r>
              <a:rPr lang="de-CH" sz="1400" dirty="0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 </a:t>
            </a:r>
            <a:r>
              <a:rPr lang="de-CH" sz="1400" dirty="0" err="1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screen</a:t>
            </a:r>
            <a:endParaRPr lang="de-CH" sz="1400" dirty="0">
              <a:solidFill>
                <a:prstClr val="white"/>
              </a:solidFill>
              <a:latin typeface="DIN Offc"/>
              <a:ea typeface="ＭＳ Ｐゴシック" pitchFamily="34" charset="-128"/>
              <a:cs typeface="DIN Offc"/>
            </a:endParaRPr>
          </a:p>
          <a:p>
            <a:pPr defTabSz="4572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de-CH" sz="1400" dirty="0">
              <a:solidFill>
                <a:prstClr val="white"/>
              </a:solidFill>
              <a:latin typeface="DIN Offc"/>
              <a:ea typeface="ＭＳ Ｐゴシック" pitchFamily="34" charset="-128"/>
              <a:cs typeface="DIN Offc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/>
          <a:srcRect r="26170"/>
          <a:stretch/>
        </p:blipFill>
        <p:spPr>
          <a:xfrm>
            <a:off x="6056313" y="3876206"/>
            <a:ext cx="2347914" cy="1005091"/>
          </a:xfrm>
          <a:prstGeom prst="rect">
            <a:avLst/>
          </a:prstGeom>
        </p:spPr>
      </p:pic>
      <p:grpSp>
        <p:nvGrpSpPr>
          <p:cNvPr id="7" name="Gruppierung 22"/>
          <p:cNvGrpSpPr>
            <a:grpSpLocks/>
          </p:cNvGrpSpPr>
          <p:nvPr/>
        </p:nvGrpSpPr>
        <p:grpSpPr bwMode="auto">
          <a:xfrm>
            <a:off x="457201" y="2280084"/>
            <a:ext cx="118497" cy="118497"/>
            <a:chOff x="469900" y="1314450"/>
            <a:chExt cx="292100" cy="292100"/>
          </a:xfrm>
        </p:grpSpPr>
        <p:sp>
          <p:nvSpPr>
            <p:cNvPr id="8" name="Oval 7">
              <a:hlinkClick r:id="" action="ppaction://noaction"/>
            </p:cNvPr>
            <p:cNvSpPr/>
            <p:nvPr/>
          </p:nvSpPr>
          <p:spPr>
            <a:xfrm>
              <a:off x="469900" y="1314450"/>
              <a:ext cx="292100" cy="292100"/>
            </a:xfrm>
            <a:prstGeom prst="ellipse">
              <a:avLst/>
            </a:prstGeom>
            <a:solidFill>
              <a:srgbClr val="7B7B7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 dirty="0">
                <a:solidFill>
                  <a:prstClr val="white"/>
                </a:solidFill>
                <a:latin typeface="DIN Offc"/>
                <a:cs typeface="DIN Offc"/>
              </a:endParaRPr>
            </a:p>
          </p:txBody>
        </p:sp>
        <p:grpSp>
          <p:nvGrpSpPr>
            <p:cNvPr id="9" name="Gruppierung 17"/>
            <p:cNvGrpSpPr>
              <a:grpSpLocks/>
            </p:cNvGrpSpPr>
            <p:nvPr/>
          </p:nvGrpSpPr>
          <p:grpSpPr bwMode="auto">
            <a:xfrm>
              <a:off x="549274" y="1393827"/>
              <a:ext cx="161925" cy="131501"/>
              <a:chOff x="592914" y="1714071"/>
              <a:chExt cx="455822" cy="370179"/>
            </a:xfrm>
          </p:grpSpPr>
          <p:sp>
            <p:nvSpPr>
              <p:cNvPr id="10" name="Gleichschenkliges Dreieck 9"/>
              <p:cNvSpPr/>
              <p:nvPr/>
            </p:nvSpPr>
            <p:spPr>
              <a:xfrm rot="5400000">
                <a:off x="763480" y="1762264"/>
                <a:ext cx="308350" cy="26429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 dirty="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  <p:sp>
            <p:nvSpPr>
              <p:cNvPr id="11" name="Gleichschenkliges Dreieck 10"/>
              <p:cNvSpPr/>
              <p:nvPr/>
            </p:nvSpPr>
            <p:spPr>
              <a:xfrm rot="5400000">
                <a:off x="570144" y="1740242"/>
                <a:ext cx="367087" cy="31814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 dirty="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</p:grpSp>
      </p:grpSp>
      <p:grpSp>
        <p:nvGrpSpPr>
          <p:cNvPr id="17" name="Gruppierung 22"/>
          <p:cNvGrpSpPr>
            <a:grpSpLocks/>
          </p:cNvGrpSpPr>
          <p:nvPr/>
        </p:nvGrpSpPr>
        <p:grpSpPr bwMode="auto">
          <a:xfrm>
            <a:off x="457201" y="2550122"/>
            <a:ext cx="118497" cy="118497"/>
            <a:chOff x="469900" y="1314450"/>
            <a:chExt cx="292100" cy="292100"/>
          </a:xfrm>
        </p:grpSpPr>
        <p:sp>
          <p:nvSpPr>
            <p:cNvPr id="18" name="Oval 17">
              <a:hlinkClick r:id="" action="ppaction://noaction"/>
            </p:cNvPr>
            <p:cNvSpPr/>
            <p:nvPr/>
          </p:nvSpPr>
          <p:spPr>
            <a:xfrm>
              <a:off x="469900" y="1314450"/>
              <a:ext cx="292100" cy="292100"/>
            </a:xfrm>
            <a:prstGeom prst="ellipse">
              <a:avLst/>
            </a:prstGeom>
            <a:solidFill>
              <a:srgbClr val="7B7B7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 dirty="0">
                <a:solidFill>
                  <a:prstClr val="white"/>
                </a:solidFill>
                <a:latin typeface="DIN Offc"/>
                <a:cs typeface="DIN Offc"/>
              </a:endParaRPr>
            </a:p>
          </p:txBody>
        </p:sp>
        <p:grpSp>
          <p:nvGrpSpPr>
            <p:cNvPr id="19" name="Gruppierung 17"/>
            <p:cNvGrpSpPr>
              <a:grpSpLocks/>
            </p:cNvGrpSpPr>
            <p:nvPr/>
          </p:nvGrpSpPr>
          <p:grpSpPr bwMode="auto">
            <a:xfrm>
              <a:off x="549274" y="1393827"/>
              <a:ext cx="161925" cy="131501"/>
              <a:chOff x="592914" y="1714071"/>
              <a:chExt cx="455822" cy="370179"/>
            </a:xfrm>
          </p:grpSpPr>
          <p:sp>
            <p:nvSpPr>
              <p:cNvPr id="20" name="Gleichschenkliges Dreieck 19"/>
              <p:cNvSpPr/>
              <p:nvPr/>
            </p:nvSpPr>
            <p:spPr>
              <a:xfrm rot="5400000">
                <a:off x="763480" y="1762264"/>
                <a:ext cx="308350" cy="26429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 dirty="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  <p:sp>
            <p:nvSpPr>
              <p:cNvPr id="21" name="Gleichschenkliges Dreieck 20"/>
              <p:cNvSpPr/>
              <p:nvPr/>
            </p:nvSpPr>
            <p:spPr>
              <a:xfrm rot="5400000">
                <a:off x="570144" y="1740242"/>
                <a:ext cx="367087" cy="31814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 dirty="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</p:grpSp>
      </p:grpSp>
      <p:grpSp>
        <p:nvGrpSpPr>
          <p:cNvPr id="22" name="Gruppierung 22"/>
          <p:cNvGrpSpPr>
            <a:grpSpLocks/>
          </p:cNvGrpSpPr>
          <p:nvPr/>
        </p:nvGrpSpPr>
        <p:grpSpPr bwMode="auto">
          <a:xfrm>
            <a:off x="457201" y="2834756"/>
            <a:ext cx="118497" cy="118497"/>
            <a:chOff x="469900" y="1314450"/>
            <a:chExt cx="292100" cy="292100"/>
          </a:xfrm>
        </p:grpSpPr>
        <p:sp>
          <p:nvSpPr>
            <p:cNvPr id="23" name="Oval 22">
              <a:hlinkClick r:id="" action="ppaction://noaction"/>
            </p:cNvPr>
            <p:cNvSpPr/>
            <p:nvPr/>
          </p:nvSpPr>
          <p:spPr>
            <a:xfrm>
              <a:off x="469900" y="1314450"/>
              <a:ext cx="292100" cy="292100"/>
            </a:xfrm>
            <a:prstGeom prst="ellipse">
              <a:avLst/>
            </a:prstGeom>
            <a:solidFill>
              <a:srgbClr val="7B7B7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 dirty="0">
                <a:solidFill>
                  <a:prstClr val="white"/>
                </a:solidFill>
                <a:latin typeface="DIN Offc"/>
                <a:cs typeface="DIN Offc"/>
              </a:endParaRPr>
            </a:p>
          </p:txBody>
        </p:sp>
        <p:grpSp>
          <p:nvGrpSpPr>
            <p:cNvPr id="24" name="Gruppierung 17"/>
            <p:cNvGrpSpPr>
              <a:grpSpLocks/>
            </p:cNvGrpSpPr>
            <p:nvPr/>
          </p:nvGrpSpPr>
          <p:grpSpPr bwMode="auto">
            <a:xfrm>
              <a:off x="549274" y="1393827"/>
              <a:ext cx="161925" cy="131501"/>
              <a:chOff x="592914" y="1714071"/>
              <a:chExt cx="455822" cy="370179"/>
            </a:xfrm>
          </p:grpSpPr>
          <p:sp>
            <p:nvSpPr>
              <p:cNvPr id="25" name="Gleichschenkliges Dreieck 24"/>
              <p:cNvSpPr/>
              <p:nvPr/>
            </p:nvSpPr>
            <p:spPr>
              <a:xfrm rot="5400000">
                <a:off x="763480" y="1762264"/>
                <a:ext cx="308350" cy="26429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 dirty="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  <p:sp>
            <p:nvSpPr>
              <p:cNvPr id="26" name="Gleichschenkliges Dreieck 25"/>
              <p:cNvSpPr/>
              <p:nvPr/>
            </p:nvSpPr>
            <p:spPr>
              <a:xfrm rot="5400000">
                <a:off x="570144" y="1740242"/>
                <a:ext cx="367087" cy="31814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 dirty="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</p:grpSp>
      </p:grpSp>
      <p:grpSp>
        <p:nvGrpSpPr>
          <p:cNvPr id="27" name="Gruppierung 22"/>
          <p:cNvGrpSpPr>
            <a:grpSpLocks/>
          </p:cNvGrpSpPr>
          <p:nvPr/>
        </p:nvGrpSpPr>
        <p:grpSpPr bwMode="auto">
          <a:xfrm>
            <a:off x="457201" y="3104796"/>
            <a:ext cx="118497" cy="118497"/>
            <a:chOff x="469900" y="1314450"/>
            <a:chExt cx="292100" cy="292100"/>
          </a:xfrm>
        </p:grpSpPr>
        <p:sp>
          <p:nvSpPr>
            <p:cNvPr id="28" name="Oval 27">
              <a:hlinkClick r:id="" action="ppaction://noaction"/>
            </p:cNvPr>
            <p:cNvSpPr/>
            <p:nvPr/>
          </p:nvSpPr>
          <p:spPr>
            <a:xfrm>
              <a:off x="469900" y="1314450"/>
              <a:ext cx="292100" cy="292100"/>
            </a:xfrm>
            <a:prstGeom prst="ellipse">
              <a:avLst/>
            </a:prstGeom>
            <a:solidFill>
              <a:srgbClr val="7B7B7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 dirty="0">
                <a:solidFill>
                  <a:prstClr val="white"/>
                </a:solidFill>
                <a:latin typeface="DIN Offc"/>
                <a:cs typeface="DIN Offc"/>
              </a:endParaRPr>
            </a:p>
          </p:txBody>
        </p:sp>
        <p:grpSp>
          <p:nvGrpSpPr>
            <p:cNvPr id="29" name="Gruppierung 17"/>
            <p:cNvGrpSpPr>
              <a:grpSpLocks/>
            </p:cNvGrpSpPr>
            <p:nvPr/>
          </p:nvGrpSpPr>
          <p:grpSpPr bwMode="auto">
            <a:xfrm>
              <a:off x="549274" y="1393827"/>
              <a:ext cx="161925" cy="131501"/>
              <a:chOff x="592914" y="1714071"/>
              <a:chExt cx="455822" cy="370179"/>
            </a:xfrm>
          </p:grpSpPr>
          <p:sp>
            <p:nvSpPr>
              <p:cNvPr id="30" name="Gleichschenkliges Dreieck 29"/>
              <p:cNvSpPr/>
              <p:nvPr/>
            </p:nvSpPr>
            <p:spPr>
              <a:xfrm rot="5400000">
                <a:off x="763480" y="1762264"/>
                <a:ext cx="308350" cy="26429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 dirty="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  <p:sp>
            <p:nvSpPr>
              <p:cNvPr id="31" name="Gleichschenkliges Dreieck 30"/>
              <p:cNvSpPr/>
              <p:nvPr/>
            </p:nvSpPr>
            <p:spPr>
              <a:xfrm rot="5400000">
                <a:off x="570144" y="1740242"/>
                <a:ext cx="367087" cy="31814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 dirty="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</p:grpSp>
      </p:grpSp>
      <p:grpSp>
        <p:nvGrpSpPr>
          <p:cNvPr id="32" name="Gruppierung 22"/>
          <p:cNvGrpSpPr>
            <a:grpSpLocks/>
          </p:cNvGrpSpPr>
          <p:nvPr/>
        </p:nvGrpSpPr>
        <p:grpSpPr bwMode="auto">
          <a:xfrm>
            <a:off x="457201" y="3389430"/>
            <a:ext cx="118497" cy="118497"/>
            <a:chOff x="469900" y="1314450"/>
            <a:chExt cx="292100" cy="292100"/>
          </a:xfrm>
        </p:grpSpPr>
        <p:sp>
          <p:nvSpPr>
            <p:cNvPr id="33" name="Oval 32">
              <a:hlinkClick r:id="" action="ppaction://noaction"/>
            </p:cNvPr>
            <p:cNvSpPr/>
            <p:nvPr/>
          </p:nvSpPr>
          <p:spPr>
            <a:xfrm>
              <a:off x="469900" y="1314450"/>
              <a:ext cx="292100" cy="292100"/>
            </a:xfrm>
            <a:prstGeom prst="ellipse">
              <a:avLst/>
            </a:prstGeom>
            <a:solidFill>
              <a:srgbClr val="7B7B7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 dirty="0">
                <a:solidFill>
                  <a:prstClr val="white"/>
                </a:solidFill>
                <a:latin typeface="DIN Offc"/>
                <a:cs typeface="DIN Offc"/>
              </a:endParaRPr>
            </a:p>
          </p:txBody>
        </p:sp>
        <p:grpSp>
          <p:nvGrpSpPr>
            <p:cNvPr id="34" name="Gruppierung 17"/>
            <p:cNvGrpSpPr>
              <a:grpSpLocks/>
            </p:cNvGrpSpPr>
            <p:nvPr/>
          </p:nvGrpSpPr>
          <p:grpSpPr bwMode="auto">
            <a:xfrm>
              <a:off x="549274" y="1393827"/>
              <a:ext cx="161925" cy="131501"/>
              <a:chOff x="592914" y="1714071"/>
              <a:chExt cx="455822" cy="370179"/>
            </a:xfrm>
          </p:grpSpPr>
          <p:sp>
            <p:nvSpPr>
              <p:cNvPr id="35" name="Gleichschenkliges Dreieck 34"/>
              <p:cNvSpPr/>
              <p:nvPr/>
            </p:nvSpPr>
            <p:spPr>
              <a:xfrm rot="5400000">
                <a:off x="763480" y="1762264"/>
                <a:ext cx="308350" cy="26429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 dirty="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  <p:sp>
            <p:nvSpPr>
              <p:cNvPr id="36" name="Gleichschenkliges Dreieck 35"/>
              <p:cNvSpPr/>
              <p:nvPr/>
            </p:nvSpPr>
            <p:spPr>
              <a:xfrm rot="5400000">
                <a:off x="570144" y="1740242"/>
                <a:ext cx="367087" cy="31814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 dirty="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</p:grpSp>
      </p:grpSp>
      <p:grpSp>
        <p:nvGrpSpPr>
          <p:cNvPr id="37" name="Gruppierung 22"/>
          <p:cNvGrpSpPr>
            <a:grpSpLocks/>
          </p:cNvGrpSpPr>
          <p:nvPr/>
        </p:nvGrpSpPr>
        <p:grpSpPr bwMode="auto">
          <a:xfrm>
            <a:off x="457201" y="3673265"/>
            <a:ext cx="118497" cy="118497"/>
            <a:chOff x="469900" y="1314450"/>
            <a:chExt cx="292100" cy="292100"/>
          </a:xfrm>
        </p:grpSpPr>
        <p:sp>
          <p:nvSpPr>
            <p:cNvPr id="38" name="Oval 37">
              <a:hlinkClick r:id="" action="ppaction://noaction"/>
            </p:cNvPr>
            <p:cNvSpPr/>
            <p:nvPr/>
          </p:nvSpPr>
          <p:spPr>
            <a:xfrm>
              <a:off x="469900" y="1314450"/>
              <a:ext cx="292100" cy="292100"/>
            </a:xfrm>
            <a:prstGeom prst="ellipse">
              <a:avLst/>
            </a:prstGeom>
            <a:solidFill>
              <a:srgbClr val="7B7B7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 dirty="0">
                <a:solidFill>
                  <a:prstClr val="white"/>
                </a:solidFill>
                <a:latin typeface="DIN Offc"/>
                <a:cs typeface="DIN Offc"/>
              </a:endParaRPr>
            </a:p>
          </p:txBody>
        </p:sp>
        <p:grpSp>
          <p:nvGrpSpPr>
            <p:cNvPr id="39" name="Gruppierung 17"/>
            <p:cNvGrpSpPr>
              <a:grpSpLocks/>
            </p:cNvGrpSpPr>
            <p:nvPr/>
          </p:nvGrpSpPr>
          <p:grpSpPr bwMode="auto">
            <a:xfrm>
              <a:off x="549274" y="1393827"/>
              <a:ext cx="161925" cy="131501"/>
              <a:chOff x="592914" y="1714071"/>
              <a:chExt cx="455822" cy="370179"/>
            </a:xfrm>
          </p:grpSpPr>
          <p:sp>
            <p:nvSpPr>
              <p:cNvPr id="40" name="Gleichschenkliges Dreieck 39"/>
              <p:cNvSpPr/>
              <p:nvPr/>
            </p:nvSpPr>
            <p:spPr>
              <a:xfrm rot="5400000">
                <a:off x="763480" y="1762264"/>
                <a:ext cx="308350" cy="26429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 dirty="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  <p:sp>
            <p:nvSpPr>
              <p:cNvPr id="41" name="Gleichschenkliges Dreieck 40"/>
              <p:cNvSpPr/>
              <p:nvPr/>
            </p:nvSpPr>
            <p:spPr>
              <a:xfrm rot="5400000">
                <a:off x="570144" y="1740242"/>
                <a:ext cx="367087" cy="31814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 dirty="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</p:grpSp>
      </p:grpSp>
      <p:grpSp>
        <p:nvGrpSpPr>
          <p:cNvPr id="42" name="Gruppierung 22"/>
          <p:cNvGrpSpPr>
            <a:grpSpLocks/>
          </p:cNvGrpSpPr>
          <p:nvPr/>
        </p:nvGrpSpPr>
        <p:grpSpPr bwMode="auto">
          <a:xfrm>
            <a:off x="457201" y="3955469"/>
            <a:ext cx="118497" cy="118497"/>
            <a:chOff x="469900" y="1314450"/>
            <a:chExt cx="292100" cy="292100"/>
          </a:xfrm>
        </p:grpSpPr>
        <p:sp>
          <p:nvSpPr>
            <p:cNvPr id="43" name="Oval 42">
              <a:hlinkClick r:id="" action="ppaction://noaction"/>
            </p:cNvPr>
            <p:cNvSpPr/>
            <p:nvPr/>
          </p:nvSpPr>
          <p:spPr>
            <a:xfrm>
              <a:off x="469900" y="1314450"/>
              <a:ext cx="292100" cy="292100"/>
            </a:xfrm>
            <a:prstGeom prst="ellipse">
              <a:avLst/>
            </a:prstGeom>
            <a:solidFill>
              <a:srgbClr val="7B7B7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 dirty="0">
                <a:solidFill>
                  <a:prstClr val="white"/>
                </a:solidFill>
                <a:latin typeface="DIN Offc"/>
                <a:cs typeface="DIN Offc"/>
              </a:endParaRPr>
            </a:p>
          </p:txBody>
        </p:sp>
        <p:grpSp>
          <p:nvGrpSpPr>
            <p:cNvPr id="44" name="Gruppierung 17"/>
            <p:cNvGrpSpPr>
              <a:grpSpLocks/>
            </p:cNvGrpSpPr>
            <p:nvPr/>
          </p:nvGrpSpPr>
          <p:grpSpPr bwMode="auto">
            <a:xfrm>
              <a:off x="549274" y="1393827"/>
              <a:ext cx="161925" cy="131501"/>
              <a:chOff x="592914" y="1714071"/>
              <a:chExt cx="455822" cy="370179"/>
            </a:xfrm>
          </p:grpSpPr>
          <p:sp>
            <p:nvSpPr>
              <p:cNvPr id="45" name="Gleichschenkliges Dreieck 44"/>
              <p:cNvSpPr/>
              <p:nvPr/>
            </p:nvSpPr>
            <p:spPr>
              <a:xfrm rot="5400000">
                <a:off x="763480" y="1762264"/>
                <a:ext cx="308350" cy="26429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 dirty="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  <p:sp>
            <p:nvSpPr>
              <p:cNvPr id="46" name="Gleichschenkliges Dreieck 45"/>
              <p:cNvSpPr/>
              <p:nvPr/>
            </p:nvSpPr>
            <p:spPr>
              <a:xfrm rot="5400000">
                <a:off x="570144" y="1740242"/>
                <a:ext cx="367087" cy="31814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 dirty="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</p:grpSp>
      </p:grpSp>
      <p:grpSp>
        <p:nvGrpSpPr>
          <p:cNvPr id="47" name="Gruppierung 22"/>
          <p:cNvGrpSpPr>
            <a:grpSpLocks/>
          </p:cNvGrpSpPr>
          <p:nvPr/>
        </p:nvGrpSpPr>
        <p:grpSpPr bwMode="auto">
          <a:xfrm>
            <a:off x="457201" y="4218213"/>
            <a:ext cx="118497" cy="118497"/>
            <a:chOff x="469900" y="1314450"/>
            <a:chExt cx="292100" cy="292100"/>
          </a:xfrm>
        </p:grpSpPr>
        <p:sp>
          <p:nvSpPr>
            <p:cNvPr id="48" name="Oval 47">
              <a:hlinkClick r:id="" action="ppaction://noaction"/>
            </p:cNvPr>
            <p:cNvSpPr/>
            <p:nvPr/>
          </p:nvSpPr>
          <p:spPr>
            <a:xfrm>
              <a:off x="469900" y="1314450"/>
              <a:ext cx="292100" cy="292100"/>
            </a:xfrm>
            <a:prstGeom prst="ellipse">
              <a:avLst/>
            </a:prstGeom>
            <a:solidFill>
              <a:srgbClr val="7B7B7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 dirty="0">
                <a:solidFill>
                  <a:prstClr val="white"/>
                </a:solidFill>
                <a:latin typeface="DIN Offc"/>
                <a:cs typeface="DIN Offc"/>
              </a:endParaRPr>
            </a:p>
          </p:txBody>
        </p:sp>
        <p:grpSp>
          <p:nvGrpSpPr>
            <p:cNvPr id="49" name="Gruppierung 17"/>
            <p:cNvGrpSpPr>
              <a:grpSpLocks/>
            </p:cNvGrpSpPr>
            <p:nvPr/>
          </p:nvGrpSpPr>
          <p:grpSpPr bwMode="auto">
            <a:xfrm>
              <a:off x="549274" y="1393827"/>
              <a:ext cx="161925" cy="131501"/>
              <a:chOff x="592914" y="1714071"/>
              <a:chExt cx="455822" cy="370179"/>
            </a:xfrm>
          </p:grpSpPr>
          <p:sp>
            <p:nvSpPr>
              <p:cNvPr id="50" name="Gleichschenkliges Dreieck 49"/>
              <p:cNvSpPr/>
              <p:nvPr/>
            </p:nvSpPr>
            <p:spPr>
              <a:xfrm rot="5400000">
                <a:off x="763480" y="1762264"/>
                <a:ext cx="308350" cy="26429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 dirty="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  <p:sp>
            <p:nvSpPr>
              <p:cNvPr id="51" name="Gleichschenkliges Dreieck 50"/>
              <p:cNvSpPr/>
              <p:nvPr/>
            </p:nvSpPr>
            <p:spPr>
              <a:xfrm rot="5400000">
                <a:off x="570144" y="1740242"/>
                <a:ext cx="367087" cy="31814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 dirty="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</p:grpSp>
      </p:grpSp>
      <p:grpSp>
        <p:nvGrpSpPr>
          <p:cNvPr id="52" name="Gruppierung 22"/>
          <p:cNvGrpSpPr>
            <a:grpSpLocks/>
          </p:cNvGrpSpPr>
          <p:nvPr/>
        </p:nvGrpSpPr>
        <p:grpSpPr bwMode="auto">
          <a:xfrm>
            <a:off x="457201" y="4510143"/>
            <a:ext cx="118497" cy="118497"/>
            <a:chOff x="469900" y="1314450"/>
            <a:chExt cx="292100" cy="292100"/>
          </a:xfrm>
        </p:grpSpPr>
        <p:sp>
          <p:nvSpPr>
            <p:cNvPr id="53" name="Oval 52">
              <a:hlinkClick r:id="" action="ppaction://noaction"/>
            </p:cNvPr>
            <p:cNvSpPr/>
            <p:nvPr/>
          </p:nvSpPr>
          <p:spPr>
            <a:xfrm>
              <a:off x="469900" y="1314450"/>
              <a:ext cx="292100" cy="292100"/>
            </a:xfrm>
            <a:prstGeom prst="ellipse">
              <a:avLst/>
            </a:prstGeom>
            <a:solidFill>
              <a:srgbClr val="7B7B7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 dirty="0">
                <a:solidFill>
                  <a:prstClr val="white"/>
                </a:solidFill>
                <a:latin typeface="DIN Offc"/>
                <a:cs typeface="DIN Offc"/>
              </a:endParaRPr>
            </a:p>
          </p:txBody>
        </p:sp>
        <p:grpSp>
          <p:nvGrpSpPr>
            <p:cNvPr id="54" name="Gruppierung 17"/>
            <p:cNvGrpSpPr>
              <a:grpSpLocks/>
            </p:cNvGrpSpPr>
            <p:nvPr/>
          </p:nvGrpSpPr>
          <p:grpSpPr bwMode="auto">
            <a:xfrm>
              <a:off x="549274" y="1393827"/>
              <a:ext cx="161925" cy="131501"/>
              <a:chOff x="592914" y="1714071"/>
              <a:chExt cx="455822" cy="370179"/>
            </a:xfrm>
          </p:grpSpPr>
          <p:sp>
            <p:nvSpPr>
              <p:cNvPr id="55" name="Gleichschenkliges Dreieck 54"/>
              <p:cNvSpPr/>
              <p:nvPr/>
            </p:nvSpPr>
            <p:spPr>
              <a:xfrm rot="5400000">
                <a:off x="763480" y="1762264"/>
                <a:ext cx="308350" cy="26429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 dirty="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  <p:sp>
            <p:nvSpPr>
              <p:cNvPr id="56" name="Gleichschenkliges Dreieck 55"/>
              <p:cNvSpPr/>
              <p:nvPr/>
            </p:nvSpPr>
            <p:spPr>
              <a:xfrm rot="5400000">
                <a:off x="570144" y="1740242"/>
                <a:ext cx="367087" cy="31814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 dirty="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</p:grpSp>
      </p:grpSp>
      <p:grpSp>
        <p:nvGrpSpPr>
          <p:cNvPr id="57" name="Gruppierung 22"/>
          <p:cNvGrpSpPr>
            <a:grpSpLocks/>
          </p:cNvGrpSpPr>
          <p:nvPr/>
        </p:nvGrpSpPr>
        <p:grpSpPr bwMode="auto">
          <a:xfrm>
            <a:off x="457201" y="4778260"/>
            <a:ext cx="118497" cy="118497"/>
            <a:chOff x="469900" y="1314450"/>
            <a:chExt cx="292100" cy="292100"/>
          </a:xfrm>
        </p:grpSpPr>
        <p:sp>
          <p:nvSpPr>
            <p:cNvPr id="58" name="Oval 57">
              <a:hlinkClick r:id="" action="ppaction://noaction"/>
            </p:cNvPr>
            <p:cNvSpPr/>
            <p:nvPr/>
          </p:nvSpPr>
          <p:spPr>
            <a:xfrm>
              <a:off x="469900" y="1314450"/>
              <a:ext cx="292100" cy="292100"/>
            </a:xfrm>
            <a:prstGeom prst="ellipse">
              <a:avLst/>
            </a:prstGeom>
            <a:solidFill>
              <a:srgbClr val="7B7B7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 dirty="0">
                <a:solidFill>
                  <a:prstClr val="white"/>
                </a:solidFill>
                <a:latin typeface="DIN Offc"/>
                <a:cs typeface="DIN Offc"/>
              </a:endParaRPr>
            </a:p>
          </p:txBody>
        </p:sp>
        <p:grpSp>
          <p:nvGrpSpPr>
            <p:cNvPr id="59" name="Gruppierung 17"/>
            <p:cNvGrpSpPr>
              <a:grpSpLocks/>
            </p:cNvGrpSpPr>
            <p:nvPr/>
          </p:nvGrpSpPr>
          <p:grpSpPr bwMode="auto">
            <a:xfrm>
              <a:off x="549274" y="1393827"/>
              <a:ext cx="161925" cy="131501"/>
              <a:chOff x="592914" y="1714071"/>
              <a:chExt cx="455822" cy="370179"/>
            </a:xfrm>
          </p:grpSpPr>
          <p:sp>
            <p:nvSpPr>
              <p:cNvPr id="60" name="Gleichschenkliges Dreieck 59"/>
              <p:cNvSpPr/>
              <p:nvPr/>
            </p:nvSpPr>
            <p:spPr>
              <a:xfrm rot="5400000">
                <a:off x="763480" y="1762264"/>
                <a:ext cx="308350" cy="26429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 dirty="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  <p:sp>
            <p:nvSpPr>
              <p:cNvPr id="61" name="Gleichschenkliges Dreieck 60"/>
              <p:cNvSpPr/>
              <p:nvPr/>
            </p:nvSpPr>
            <p:spPr>
              <a:xfrm rot="5400000">
                <a:off x="570144" y="1740242"/>
                <a:ext cx="367087" cy="31814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 dirty="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</p:grpSp>
      </p:grpSp>
      <p:grpSp>
        <p:nvGrpSpPr>
          <p:cNvPr id="62" name="Gruppierung 22"/>
          <p:cNvGrpSpPr>
            <a:grpSpLocks/>
          </p:cNvGrpSpPr>
          <p:nvPr/>
        </p:nvGrpSpPr>
        <p:grpSpPr bwMode="auto">
          <a:xfrm>
            <a:off x="457201" y="5062894"/>
            <a:ext cx="118497" cy="118497"/>
            <a:chOff x="469900" y="1314450"/>
            <a:chExt cx="292100" cy="292100"/>
          </a:xfrm>
        </p:grpSpPr>
        <p:sp>
          <p:nvSpPr>
            <p:cNvPr id="63" name="Oval 62">
              <a:hlinkClick r:id="" action="ppaction://noaction"/>
            </p:cNvPr>
            <p:cNvSpPr/>
            <p:nvPr/>
          </p:nvSpPr>
          <p:spPr>
            <a:xfrm>
              <a:off x="469900" y="1314450"/>
              <a:ext cx="292100" cy="292100"/>
            </a:xfrm>
            <a:prstGeom prst="ellipse">
              <a:avLst/>
            </a:prstGeom>
            <a:solidFill>
              <a:srgbClr val="7B7B7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 dirty="0">
                <a:solidFill>
                  <a:prstClr val="white"/>
                </a:solidFill>
                <a:latin typeface="DIN Offc"/>
                <a:cs typeface="DIN Offc"/>
              </a:endParaRPr>
            </a:p>
          </p:txBody>
        </p:sp>
        <p:grpSp>
          <p:nvGrpSpPr>
            <p:cNvPr id="64" name="Gruppierung 17"/>
            <p:cNvGrpSpPr>
              <a:grpSpLocks/>
            </p:cNvGrpSpPr>
            <p:nvPr/>
          </p:nvGrpSpPr>
          <p:grpSpPr bwMode="auto">
            <a:xfrm>
              <a:off x="549274" y="1393827"/>
              <a:ext cx="161925" cy="131501"/>
              <a:chOff x="592914" y="1714071"/>
              <a:chExt cx="455822" cy="370179"/>
            </a:xfrm>
          </p:grpSpPr>
          <p:sp>
            <p:nvSpPr>
              <p:cNvPr id="65" name="Gleichschenkliges Dreieck 64"/>
              <p:cNvSpPr/>
              <p:nvPr/>
            </p:nvSpPr>
            <p:spPr>
              <a:xfrm rot="5400000">
                <a:off x="763480" y="1762264"/>
                <a:ext cx="308350" cy="26429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 dirty="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  <p:sp>
            <p:nvSpPr>
              <p:cNvPr id="66" name="Gleichschenkliges Dreieck 65"/>
              <p:cNvSpPr/>
              <p:nvPr/>
            </p:nvSpPr>
            <p:spPr>
              <a:xfrm rot="5400000">
                <a:off x="570144" y="1740242"/>
                <a:ext cx="367087" cy="31814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 dirty="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6715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el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cap="none" dirty="0" smtClean="0">
                <a:latin typeface="DIN Offc"/>
                <a:ea typeface="+mj-ea"/>
                <a:cs typeface="DIN Offc"/>
              </a:rPr>
              <a:t>Tab-Ex</a:t>
            </a:r>
            <a:r>
              <a:rPr lang="en-US" cap="none" baseline="30000" dirty="0" smtClean="0">
                <a:latin typeface="DIN Offc"/>
                <a:ea typeface="+mj-ea"/>
                <a:cs typeface="DIN Offc"/>
              </a:rPr>
              <a:t>®</a:t>
            </a:r>
            <a:r>
              <a:rPr lang="en-US" cap="none" dirty="0" smtClean="0">
                <a:latin typeface="DIN Offc"/>
                <a:ea typeface="+mj-ea"/>
                <a:cs typeface="DIN Offc"/>
              </a:rPr>
              <a:t> 01 Series</a:t>
            </a:r>
            <a:endParaRPr lang="en-US" cap="none" dirty="0">
              <a:latin typeface="DIN Offc"/>
              <a:ea typeface="+mj-ea"/>
              <a:cs typeface="DIN Offc"/>
            </a:endParaRPr>
          </a:p>
        </p:txBody>
      </p:sp>
      <p:sp>
        <p:nvSpPr>
          <p:cNvPr id="79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DIN Offc"/>
                <a:cs typeface="DIN Offc"/>
              </a:rPr>
              <a:t>ATEX Zone 1/21 &amp; Division </a:t>
            </a:r>
            <a:r>
              <a:rPr lang="en-US" dirty="0">
                <a:latin typeface="DIN Offc"/>
                <a:cs typeface="DIN Offc"/>
              </a:rPr>
              <a:t>1 / ATEX Zone 2 &amp; Division 2</a:t>
            </a:r>
          </a:p>
          <a:p>
            <a:pPr>
              <a:buFont typeface="Arial" charset="0"/>
              <a:buNone/>
              <a:defRPr/>
            </a:pPr>
            <a:endParaRPr lang="en-US" cap="small" dirty="0">
              <a:latin typeface="DIN Offc"/>
              <a:cs typeface="DIN Offc"/>
            </a:endParaRPr>
          </a:p>
        </p:txBody>
      </p:sp>
      <p:grpSp>
        <p:nvGrpSpPr>
          <p:cNvPr id="40" name="Gruppierung 22"/>
          <p:cNvGrpSpPr>
            <a:grpSpLocks/>
          </p:cNvGrpSpPr>
          <p:nvPr/>
        </p:nvGrpSpPr>
        <p:grpSpPr bwMode="auto">
          <a:xfrm>
            <a:off x="3913049" y="2697019"/>
            <a:ext cx="118497" cy="118497"/>
            <a:chOff x="469900" y="1314450"/>
            <a:chExt cx="292100" cy="292100"/>
          </a:xfrm>
        </p:grpSpPr>
        <p:sp>
          <p:nvSpPr>
            <p:cNvPr id="41" name="Oval 40">
              <a:hlinkClick r:id="" action="ppaction://noaction"/>
            </p:cNvPr>
            <p:cNvSpPr/>
            <p:nvPr/>
          </p:nvSpPr>
          <p:spPr>
            <a:xfrm>
              <a:off x="469900" y="1314450"/>
              <a:ext cx="292100" cy="292100"/>
            </a:xfrm>
            <a:prstGeom prst="ellipse">
              <a:avLst/>
            </a:prstGeom>
            <a:solidFill>
              <a:srgbClr val="7B7B7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 dirty="0">
                <a:solidFill>
                  <a:prstClr val="white"/>
                </a:solidFill>
                <a:latin typeface="DIN Offc"/>
                <a:cs typeface="DIN Offc"/>
              </a:endParaRPr>
            </a:p>
          </p:txBody>
        </p:sp>
        <p:grpSp>
          <p:nvGrpSpPr>
            <p:cNvPr id="42" name="Gruppierung 17"/>
            <p:cNvGrpSpPr>
              <a:grpSpLocks/>
            </p:cNvGrpSpPr>
            <p:nvPr/>
          </p:nvGrpSpPr>
          <p:grpSpPr bwMode="auto">
            <a:xfrm>
              <a:off x="549274" y="1393827"/>
              <a:ext cx="161925" cy="131501"/>
              <a:chOff x="592914" y="1714071"/>
              <a:chExt cx="455822" cy="370179"/>
            </a:xfrm>
          </p:grpSpPr>
          <p:sp>
            <p:nvSpPr>
              <p:cNvPr id="61" name="Gleichschenkliges Dreieck 60"/>
              <p:cNvSpPr/>
              <p:nvPr/>
            </p:nvSpPr>
            <p:spPr>
              <a:xfrm rot="5400000">
                <a:off x="763480" y="1762264"/>
                <a:ext cx="308350" cy="26429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 dirty="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  <p:sp>
            <p:nvSpPr>
              <p:cNvPr id="62" name="Gleichschenkliges Dreieck 61"/>
              <p:cNvSpPr/>
              <p:nvPr/>
            </p:nvSpPr>
            <p:spPr>
              <a:xfrm rot="5400000">
                <a:off x="570144" y="1740242"/>
                <a:ext cx="367087" cy="31814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 dirty="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</p:grpSp>
      </p:grpSp>
      <p:sp>
        <p:nvSpPr>
          <p:cNvPr id="63" name="Titelplatzhalter 1"/>
          <p:cNvSpPr txBox="1">
            <a:spLocks/>
          </p:cNvSpPr>
          <p:nvPr/>
        </p:nvSpPr>
        <p:spPr bwMode="auto">
          <a:xfrm>
            <a:off x="3913049" y="2385921"/>
            <a:ext cx="1011377" cy="184666"/>
          </a:xfrm>
          <a:prstGeom prst="rect">
            <a:avLst/>
          </a:prstGeom>
          <a:solidFill>
            <a:srgbClr val="FFD5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dirty="0">
                <a:solidFill>
                  <a:srgbClr val="404040"/>
                </a:solidFill>
                <a:latin typeface="DIN Offc"/>
                <a:cs typeface="DIN Offc"/>
              </a:rPr>
              <a:t>BENEFITS</a:t>
            </a:r>
          </a:p>
        </p:txBody>
      </p:sp>
      <p:sp>
        <p:nvSpPr>
          <p:cNvPr id="64" name="Titelplatzhalter 1"/>
          <p:cNvSpPr txBox="1">
            <a:spLocks/>
          </p:cNvSpPr>
          <p:nvPr/>
        </p:nvSpPr>
        <p:spPr bwMode="auto">
          <a:xfrm>
            <a:off x="4123468" y="2655769"/>
            <a:ext cx="3598132" cy="493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The Tab-Ex® 01 is suitable for multiple mobile worker roles performing a range of tasks, such as Asset Surveys, Material Tracking, Operator Rounds, Inspection and Maintenance.</a:t>
            </a:r>
            <a:endParaRPr lang="en-US" altLang="ja-JP" sz="900" b="1" dirty="0">
              <a:solidFill>
                <a:srgbClr val="FFFFFF"/>
              </a:solidFill>
              <a:latin typeface="DIN Offc"/>
              <a:cs typeface="DIN Offc"/>
            </a:endParaRPr>
          </a:p>
        </p:txBody>
      </p:sp>
      <p:grpSp>
        <p:nvGrpSpPr>
          <p:cNvPr id="71" name="Gruppierung 22"/>
          <p:cNvGrpSpPr>
            <a:grpSpLocks/>
          </p:cNvGrpSpPr>
          <p:nvPr/>
        </p:nvGrpSpPr>
        <p:grpSpPr bwMode="auto">
          <a:xfrm>
            <a:off x="3920094" y="3297086"/>
            <a:ext cx="118497" cy="118497"/>
            <a:chOff x="469900" y="1314450"/>
            <a:chExt cx="292100" cy="292100"/>
          </a:xfrm>
        </p:grpSpPr>
        <p:sp>
          <p:nvSpPr>
            <p:cNvPr id="74" name="Oval 73">
              <a:hlinkClick r:id="" action="ppaction://noaction"/>
            </p:cNvPr>
            <p:cNvSpPr/>
            <p:nvPr/>
          </p:nvSpPr>
          <p:spPr>
            <a:xfrm>
              <a:off x="469900" y="1314450"/>
              <a:ext cx="292100" cy="292100"/>
            </a:xfrm>
            <a:prstGeom prst="ellipse">
              <a:avLst/>
            </a:prstGeom>
            <a:solidFill>
              <a:srgbClr val="7B7B7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 dirty="0">
                <a:solidFill>
                  <a:prstClr val="white"/>
                </a:solidFill>
                <a:latin typeface="DIN Offc"/>
                <a:cs typeface="DIN Offc"/>
              </a:endParaRPr>
            </a:p>
          </p:txBody>
        </p:sp>
        <p:grpSp>
          <p:nvGrpSpPr>
            <p:cNvPr id="75" name="Gruppierung 17"/>
            <p:cNvGrpSpPr>
              <a:grpSpLocks/>
            </p:cNvGrpSpPr>
            <p:nvPr/>
          </p:nvGrpSpPr>
          <p:grpSpPr bwMode="auto">
            <a:xfrm>
              <a:off x="549274" y="1393827"/>
              <a:ext cx="161925" cy="131501"/>
              <a:chOff x="592914" y="1714071"/>
              <a:chExt cx="455822" cy="370179"/>
            </a:xfrm>
          </p:grpSpPr>
          <p:sp>
            <p:nvSpPr>
              <p:cNvPr id="76" name="Gleichschenkliges Dreieck 75"/>
              <p:cNvSpPr/>
              <p:nvPr/>
            </p:nvSpPr>
            <p:spPr>
              <a:xfrm rot="5400000">
                <a:off x="763480" y="1762264"/>
                <a:ext cx="308350" cy="26429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 dirty="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  <p:sp>
            <p:nvSpPr>
              <p:cNvPr id="77" name="Gleichschenkliges Dreieck 76"/>
              <p:cNvSpPr/>
              <p:nvPr/>
            </p:nvSpPr>
            <p:spPr>
              <a:xfrm rot="5400000">
                <a:off x="570144" y="1740242"/>
                <a:ext cx="367087" cy="31814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 dirty="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</p:grpSp>
      </p:grpSp>
      <p:sp>
        <p:nvSpPr>
          <p:cNvPr id="78" name="Titelplatzhalter 1"/>
          <p:cNvSpPr txBox="1">
            <a:spLocks/>
          </p:cNvSpPr>
          <p:nvPr/>
        </p:nvSpPr>
        <p:spPr bwMode="auto">
          <a:xfrm>
            <a:off x="4130514" y="3255836"/>
            <a:ext cx="3813337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prstClr val="white">
                    <a:lumMod val="95000"/>
                  </a:prstClr>
                </a:solidFill>
                <a:latin typeface="DIN Offc"/>
                <a:ea typeface="ＭＳ Ｐゴシック" pitchFamily="34" charset="-128"/>
                <a:cs typeface="DIN Offc"/>
              </a:rPr>
              <a:t>Supports latest Bluetooth standards - allowing </a:t>
            </a:r>
            <a:r>
              <a:rPr lang="en-US" sz="900" dirty="0" err="1">
                <a:solidFill>
                  <a:prstClr val="white">
                    <a:lumMod val="95000"/>
                  </a:prstClr>
                </a:solidFill>
                <a:latin typeface="DIN Offc"/>
                <a:ea typeface="ＭＳ Ｐゴシック" pitchFamily="34" charset="-128"/>
                <a:cs typeface="DIN Offc"/>
              </a:rPr>
              <a:t>realtime</a:t>
            </a:r>
            <a:r>
              <a:rPr lang="en-US" sz="900" dirty="0">
                <a:solidFill>
                  <a:prstClr val="white">
                    <a:lumMod val="95000"/>
                  </a:prstClr>
                </a:solidFill>
                <a:latin typeface="DIN Offc"/>
                <a:ea typeface="ＭＳ Ｐゴシック" pitchFamily="34" charset="-128"/>
                <a:cs typeface="DIN Offc"/>
              </a:rPr>
              <a:t> connectivity to Bluetooth </a:t>
            </a:r>
            <a:r>
              <a:rPr lang="en-US" sz="900" dirty="0" err="1">
                <a:solidFill>
                  <a:prstClr val="white">
                    <a:lumMod val="95000"/>
                  </a:prstClr>
                </a:solidFill>
                <a:latin typeface="DIN Offc"/>
                <a:ea typeface="ＭＳ Ｐゴシック" pitchFamily="34" charset="-128"/>
                <a:cs typeface="DIN Offc"/>
              </a:rPr>
              <a:t>SmartReady</a:t>
            </a:r>
            <a:r>
              <a:rPr lang="en-US" sz="900" dirty="0">
                <a:solidFill>
                  <a:prstClr val="white">
                    <a:lumMod val="95000"/>
                  </a:prstClr>
                </a:solidFill>
                <a:latin typeface="DIN Offc"/>
                <a:ea typeface="ＭＳ Ｐゴシック" pitchFamily="34" charset="-128"/>
                <a:cs typeface="DIN Offc"/>
              </a:rPr>
              <a:t> Low Energy 4.0 (BLE).</a:t>
            </a:r>
            <a:endParaRPr lang="en-US" altLang="ja-JP" sz="900" b="1" dirty="0">
              <a:solidFill>
                <a:prstClr val="white">
                  <a:lumMod val="95000"/>
                </a:prstClr>
              </a:solidFill>
              <a:latin typeface="DIN Offc"/>
              <a:cs typeface="DIN Offc"/>
            </a:endParaRPr>
          </a:p>
        </p:txBody>
      </p:sp>
      <p:sp>
        <p:nvSpPr>
          <p:cNvPr id="80" name="Textplatzhalter 1"/>
          <p:cNvSpPr txBox="1">
            <a:spLocks/>
          </p:cNvSpPr>
          <p:nvPr/>
        </p:nvSpPr>
        <p:spPr>
          <a:xfrm>
            <a:off x="457200" y="1672476"/>
            <a:ext cx="6115050" cy="26352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500" b="0" i="0" kern="1200" cap="all">
                <a:solidFill>
                  <a:srgbClr val="7B7B7B"/>
                </a:solidFill>
                <a:latin typeface="DINPro-Regular"/>
                <a:ea typeface="ＭＳ Ｐゴシック" charset="0"/>
                <a:cs typeface="DINPro-Regular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  <a:defRPr/>
            </a:pPr>
            <a:endParaRPr lang="en-US" sz="1000" cap="none" dirty="0"/>
          </a:p>
        </p:txBody>
      </p:sp>
      <p:pic>
        <p:nvPicPr>
          <p:cNvPr id="81" name="Bild 80" descr="tab-ex_featur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2388838"/>
            <a:ext cx="3075355" cy="2595599"/>
          </a:xfrm>
          <a:prstGeom prst="rect">
            <a:avLst/>
          </a:prstGeom>
        </p:spPr>
      </p:pic>
      <p:sp>
        <p:nvSpPr>
          <p:cNvPr id="82" name="Titelplatzhalter 1"/>
          <p:cNvSpPr txBox="1">
            <a:spLocks/>
          </p:cNvSpPr>
          <p:nvPr/>
        </p:nvSpPr>
        <p:spPr bwMode="auto">
          <a:xfrm>
            <a:off x="4130514" y="3685862"/>
            <a:ext cx="3927637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2F2F2"/>
                </a:solidFill>
                <a:latin typeface="DIN Offc"/>
                <a:ea typeface="ＭＳ Ｐゴシック" pitchFamily="34" charset="-128"/>
                <a:cs typeface="DIN Offc"/>
              </a:rPr>
              <a:t>Expanded capabilities such as data collection and measuring/monitoring devices, headsets, </a:t>
            </a:r>
            <a:r>
              <a:rPr lang="en-US" sz="900" dirty="0" err="1">
                <a:solidFill>
                  <a:srgbClr val="F2F2F2"/>
                </a:solidFill>
                <a:latin typeface="DIN Offc"/>
                <a:ea typeface="ＭＳ Ｐゴシック" pitchFamily="34" charset="-128"/>
                <a:cs typeface="DIN Offc"/>
              </a:rPr>
              <a:t>AutoID</a:t>
            </a:r>
            <a:r>
              <a:rPr lang="en-US" sz="900" dirty="0">
                <a:solidFill>
                  <a:srgbClr val="F2F2F2"/>
                </a:solidFill>
                <a:latin typeface="DIN Offc"/>
                <a:ea typeface="ＭＳ Ｐゴシック" pitchFamily="34" charset="-128"/>
                <a:cs typeface="DIN Offc"/>
              </a:rPr>
              <a:t>, and Bluetooth Beacons for localization.</a:t>
            </a:r>
            <a:endParaRPr lang="en-US" altLang="ja-JP" sz="900" b="1" dirty="0">
              <a:solidFill>
                <a:srgbClr val="F2F2F2"/>
              </a:solidFill>
              <a:latin typeface="DIN Offc"/>
              <a:cs typeface="DIN Offc"/>
            </a:endParaRPr>
          </a:p>
        </p:txBody>
      </p:sp>
      <p:grpSp>
        <p:nvGrpSpPr>
          <p:cNvPr id="83" name="Gruppierung 22"/>
          <p:cNvGrpSpPr>
            <a:grpSpLocks/>
          </p:cNvGrpSpPr>
          <p:nvPr/>
        </p:nvGrpSpPr>
        <p:grpSpPr bwMode="auto">
          <a:xfrm>
            <a:off x="3920094" y="3733173"/>
            <a:ext cx="118497" cy="118497"/>
            <a:chOff x="469900" y="1314450"/>
            <a:chExt cx="292100" cy="292100"/>
          </a:xfrm>
        </p:grpSpPr>
        <p:sp>
          <p:nvSpPr>
            <p:cNvPr id="84" name="Oval 83">
              <a:hlinkClick r:id="" action="ppaction://noaction"/>
            </p:cNvPr>
            <p:cNvSpPr/>
            <p:nvPr/>
          </p:nvSpPr>
          <p:spPr>
            <a:xfrm>
              <a:off x="469900" y="1314450"/>
              <a:ext cx="292100" cy="292100"/>
            </a:xfrm>
            <a:prstGeom prst="ellipse">
              <a:avLst/>
            </a:prstGeom>
            <a:solidFill>
              <a:srgbClr val="7B7B7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prstClr val="white"/>
                </a:solidFill>
                <a:latin typeface="DIN Offc"/>
                <a:cs typeface="DIN Offc"/>
              </a:endParaRPr>
            </a:p>
          </p:txBody>
        </p:sp>
        <p:grpSp>
          <p:nvGrpSpPr>
            <p:cNvPr id="85" name="Gruppierung 17"/>
            <p:cNvGrpSpPr>
              <a:grpSpLocks/>
            </p:cNvGrpSpPr>
            <p:nvPr/>
          </p:nvGrpSpPr>
          <p:grpSpPr bwMode="auto">
            <a:xfrm>
              <a:off x="549274" y="1393827"/>
              <a:ext cx="161925" cy="131501"/>
              <a:chOff x="592914" y="1714071"/>
              <a:chExt cx="455822" cy="370179"/>
            </a:xfrm>
          </p:grpSpPr>
          <p:sp>
            <p:nvSpPr>
              <p:cNvPr id="86" name="Gleichschenkliges Dreieck 85"/>
              <p:cNvSpPr/>
              <p:nvPr/>
            </p:nvSpPr>
            <p:spPr>
              <a:xfrm rot="5400000">
                <a:off x="763480" y="1762264"/>
                <a:ext cx="308350" cy="26429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  <p:sp>
            <p:nvSpPr>
              <p:cNvPr id="87" name="Gleichschenkliges Dreieck 86"/>
              <p:cNvSpPr/>
              <p:nvPr/>
            </p:nvSpPr>
            <p:spPr>
              <a:xfrm rot="5400000">
                <a:off x="570144" y="1740242"/>
                <a:ext cx="367087" cy="31814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</p:grpSp>
      </p:grpSp>
      <p:sp>
        <p:nvSpPr>
          <p:cNvPr id="88" name="Titelplatzhalter 1"/>
          <p:cNvSpPr txBox="1">
            <a:spLocks/>
          </p:cNvSpPr>
          <p:nvPr/>
        </p:nvSpPr>
        <p:spPr bwMode="auto">
          <a:xfrm>
            <a:off x="4130514" y="4124012"/>
            <a:ext cx="3927637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2F2F2"/>
                </a:solidFill>
                <a:latin typeface="DIN Offc"/>
                <a:ea typeface="ＭＳ Ｐゴシック" pitchFamily="34" charset="-128"/>
                <a:cs typeface="DIN Offc"/>
              </a:rPr>
              <a:t>Advanced data capturing functionality due to the </a:t>
            </a:r>
            <a:r>
              <a:rPr lang="en-US" sz="900" dirty="0" err="1">
                <a:solidFill>
                  <a:srgbClr val="F2F2F2"/>
                </a:solidFill>
                <a:latin typeface="DIN Offc"/>
                <a:ea typeface="ＭＳ Ｐゴシック" pitchFamily="34" charset="-128"/>
                <a:cs typeface="DIN Offc"/>
              </a:rPr>
              <a:t>CamScan</a:t>
            </a:r>
            <a:r>
              <a:rPr lang="en-US" sz="900" dirty="0">
                <a:solidFill>
                  <a:srgbClr val="F2F2F2"/>
                </a:solidFill>
                <a:latin typeface="DIN Offc"/>
                <a:ea typeface="ＭＳ Ｐゴシック" pitchFamily="34" charset="-128"/>
                <a:cs typeface="DIN Offc"/>
              </a:rPr>
              <a:t> Keyboard app </a:t>
            </a: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2F2F2"/>
                </a:solidFill>
                <a:latin typeface="DIN Offc"/>
                <a:ea typeface="ＭＳ Ｐゴシック" pitchFamily="34" charset="-128"/>
                <a:cs typeface="DIN Offc"/>
              </a:rPr>
              <a:t>and the Bluetooth scanner </a:t>
            </a:r>
            <a:r>
              <a:rPr lang="en-US" sz="900" dirty="0" err="1">
                <a:solidFill>
                  <a:srgbClr val="F2F2F2"/>
                </a:solidFill>
                <a:latin typeface="DIN Offc"/>
                <a:ea typeface="ＭＳ Ｐゴシック" pitchFamily="34" charset="-128"/>
                <a:cs typeface="DIN Offc"/>
              </a:rPr>
              <a:t>Ident</a:t>
            </a:r>
            <a:r>
              <a:rPr lang="en-US" sz="900" dirty="0">
                <a:solidFill>
                  <a:srgbClr val="F2F2F2"/>
                </a:solidFill>
                <a:latin typeface="DIN Offc"/>
                <a:ea typeface="ＭＳ Ｐゴシック" pitchFamily="34" charset="-128"/>
                <a:cs typeface="DIN Offc"/>
              </a:rPr>
              <a:t>-Ex® 01.</a:t>
            </a:r>
            <a:endParaRPr lang="en-US" sz="900" b="1" dirty="0">
              <a:solidFill>
                <a:srgbClr val="F2F2F2"/>
              </a:solidFill>
              <a:latin typeface="DIN Offc"/>
              <a:ea typeface="ＭＳ Ｐゴシック" pitchFamily="34" charset="-128"/>
              <a:cs typeface="DIN Offc"/>
            </a:endParaRPr>
          </a:p>
        </p:txBody>
      </p:sp>
      <p:grpSp>
        <p:nvGrpSpPr>
          <p:cNvPr id="89" name="Gruppierung 22"/>
          <p:cNvGrpSpPr>
            <a:grpSpLocks/>
          </p:cNvGrpSpPr>
          <p:nvPr/>
        </p:nvGrpSpPr>
        <p:grpSpPr bwMode="auto">
          <a:xfrm>
            <a:off x="3920094" y="4164973"/>
            <a:ext cx="118497" cy="118497"/>
            <a:chOff x="469900" y="1314450"/>
            <a:chExt cx="292100" cy="292100"/>
          </a:xfrm>
        </p:grpSpPr>
        <p:sp>
          <p:nvSpPr>
            <p:cNvPr id="90" name="Oval 89">
              <a:hlinkClick r:id="" action="ppaction://noaction"/>
            </p:cNvPr>
            <p:cNvSpPr/>
            <p:nvPr/>
          </p:nvSpPr>
          <p:spPr>
            <a:xfrm>
              <a:off x="469900" y="1314450"/>
              <a:ext cx="292100" cy="292100"/>
            </a:xfrm>
            <a:prstGeom prst="ellipse">
              <a:avLst/>
            </a:prstGeom>
            <a:solidFill>
              <a:srgbClr val="7B7B7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prstClr val="white"/>
                </a:solidFill>
                <a:latin typeface="DIN Offc"/>
                <a:cs typeface="DIN Offc"/>
              </a:endParaRPr>
            </a:p>
          </p:txBody>
        </p:sp>
        <p:grpSp>
          <p:nvGrpSpPr>
            <p:cNvPr id="91" name="Gruppierung 17"/>
            <p:cNvGrpSpPr>
              <a:grpSpLocks/>
            </p:cNvGrpSpPr>
            <p:nvPr/>
          </p:nvGrpSpPr>
          <p:grpSpPr bwMode="auto">
            <a:xfrm>
              <a:off x="549274" y="1393827"/>
              <a:ext cx="161925" cy="131501"/>
              <a:chOff x="592914" y="1714071"/>
              <a:chExt cx="455822" cy="370179"/>
            </a:xfrm>
          </p:grpSpPr>
          <p:sp>
            <p:nvSpPr>
              <p:cNvPr id="92" name="Gleichschenkliges Dreieck 91"/>
              <p:cNvSpPr/>
              <p:nvPr/>
            </p:nvSpPr>
            <p:spPr>
              <a:xfrm rot="5400000">
                <a:off x="763480" y="1762264"/>
                <a:ext cx="308350" cy="26429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  <p:sp>
            <p:nvSpPr>
              <p:cNvPr id="93" name="Gleichschenkliges Dreieck 92"/>
              <p:cNvSpPr/>
              <p:nvPr/>
            </p:nvSpPr>
            <p:spPr>
              <a:xfrm rot="5400000">
                <a:off x="570144" y="1740242"/>
                <a:ext cx="367087" cy="31814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</p:grpSp>
      </p:grpSp>
      <p:sp>
        <p:nvSpPr>
          <p:cNvPr id="94" name="Titelplatzhalter 1"/>
          <p:cNvSpPr txBox="1">
            <a:spLocks/>
          </p:cNvSpPr>
          <p:nvPr/>
        </p:nvSpPr>
        <p:spPr bwMode="auto">
          <a:xfrm>
            <a:off x="4130514" y="4555812"/>
            <a:ext cx="3927637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2F2F2"/>
                </a:solidFill>
                <a:latin typeface="DIN Offc"/>
                <a:ea typeface="ＭＳ Ｐゴシック" pitchFamily="34" charset="-128"/>
                <a:cs typeface="DIN Offc"/>
              </a:rPr>
              <a:t>The Tab-Ex® 01 also features Samsung’s exclusive Samsung KNOX and   Ultra Power Saving Mode, allowing it to run for days without shutting down.</a:t>
            </a:r>
          </a:p>
        </p:txBody>
      </p:sp>
      <p:grpSp>
        <p:nvGrpSpPr>
          <p:cNvPr id="95" name="Gruppierung 22"/>
          <p:cNvGrpSpPr>
            <a:grpSpLocks/>
          </p:cNvGrpSpPr>
          <p:nvPr/>
        </p:nvGrpSpPr>
        <p:grpSpPr bwMode="auto">
          <a:xfrm>
            <a:off x="3920094" y="4596773"/>
            <a:ext cx="118497" cy="118497"/>
            <a:chOff x="469900" y="1314450"/>
            <a:chExt cx="292100" cy="292100"/>
          </a:xfrm>
        </p:grpSpPr>
        <p:sp>
          <p:nvSpPr>
            <p:cNvPr id="96" name="Oval 95">
              <a:hlinkClick r:id="" action="ppaction://noaction"/>
            </p:cNvPr>
            <p:cNvSpPr/>
            <p:nvPr/>
          </p:nvSpPr>
          <p:spPr>
            <a:xfrm>
              <a:off x="469900" y="1314450"/>
              <a:ext cx="292100" cy="292100"/>
            </a:xfrm>
            <a:prstGeom prst="ellipse">
              <a:avLst/>
            </a:prstGeom>
            <a:solidFill>
              <a:srgbClr val="7B7B7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prstClr val="white"/>
                </a:solidFill>
                <a:latin typeface="DIN Offc"/>
                <a:cs typeface="DIN Offc"/>
              </a:endParaRPr>
            </a:p>
          </p:txBody>
        </p:sp>
        <p:grpSp>
          <p:nvGrpSpPr>
            <p:cNvPr id="97" name="Gruppierung 17"/>
            <p:cNvGrpSpPr>
              <a:grpSpLocks/>
            </p:cNvGrpSpPr>
            <p:nvPr/>
          </p:nvGrpSpPr>
          <p:grpSpPr bwMode="auto">
            <a:xfrm>
              <a:off x="549274" y="1393827"/>
              <a:ext cx="161925" cy="131501"/>
              <a:chOff x="592914" y="1714071"/>
              <a:chExt cx="455822" cy="370179"/>
            </a:xfrm>
          </p:grpSpPr>
          <p:sp>
            <p:nvSpPr>
              <p:cNvPr id="98" name="Gleichschenkliges Dreieck 97"/>
              <p:cNvSpPr/>
              <p:nvPr/>
            </p:nvSpPr>
            <p:spPr>
              <a:xfrm rot="5400000">
                <a:off x="763480" y="1762264"/>
                <a:ext cx="308350" cy="26429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  <p:sp>
            <p:nvSpPr>
              <p:cNvPr id="99" name="Gleichschenkliges Dreieck 98"/>
              <p:cNvSpPr/>
              <p:nvPr/>
            </p:nvSpPr>
            <p:spPr>
              <a:xfrm rot="5400000">
                <a:off x="570144" y="1740242"/>
                <a:ext cx="367087" cy="31814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61576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tabex_z2_print_TIF_Original_300dpi44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66" y="1926784"/>
            <a:ext cx="1696888" cy="3068624"/>
          </a:xfrm>
          <a:prstGeom prst="rect">
            <a:avLst/>
          </a:prstGeom>
        </p:spPr>
      </p:pic>
      <p:pic>
        <p:nvPicPr>
          <p:cNvPr id="7" name="Bild 6" descr="t01_z1print_TIF_Original_300dpi4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68" y="2207445"/>
            <a:ext cx="1600729" cy="3140059"/>
          </a:xfrm>
          <a:prstGeom prst="rect">
            <a:avLst/>
          </a:prstGeom>
        </p:spPr>
      </p:pic>
      <p:grpSp>
        <p:nvGrpSpPr>
          <p:cNvPr id="9221" name="Gruppierung 22"/>
          <p:cNvGrpSpPr>
            <a:grpSpLocks/>
          </p:cNvGrpSpPr>
          <p:nvPr/>
        </p:nvGrpSpPr>
        <p:grpSpPr bwMode="auto">
          <a:xfrm>
            <a:off x="2918714" y="2860881"/>
            <a:ext cx="118497" cy="118497"/>
            <a:chOff x="469900" y="1314450"/>
            <a:chExt cx="292100" cy="292100"/>
          </a:xfrm>
        </p:grpSpPr>
        <p:sp>
          <p:nvSpPr>
            <p:cNvPr id="9" name="Oval 8">
              <a:hlinkClick r:id="" action="ppaction://noaction"/>
            </p:cNvPr>
            <p:cNvSpPr/>
            <p:nvPr/>
          </p:nvSpPr>
          <p:spPr>
            <a:xfrm>
              <a:off x="469900" y="1314450"/>
              <a:ext cx="292100" cy="292100"/>
            </a:xfrm>
            <a:prstGeom prst="ellipse">
              <a:avLst/>
            </a:prstGeom>
            <a:solidFill>
              <a:srgbClr val="7B7B7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 dirty="0">
                <a:solidFill>
                  <a:prstClr val="white"/>
                </a:solidFill>
                <a:latin typeface="DIN Offc"/>
                <a:cs typeface="DIN Offc"/>
              </a:endParaRPr>
            </a:p>
          </p:txBody>
        </p:sp>
        <p:grpSp>
          <p:nvGrpSpPr>
            <p:cNvPr id="9238" name="Gruppierung 17"/>
            <p:cNvGrpSpPr>
              <a:grpSpLocks/>
            </p:cNvGrpSpPr>
            <p:nvPr/>
          </p:nvGrpSpPr>
          <p:grpSpPr bwMode="auto">
            <a:xfrm>
              <a:off x="549274" y="1393827"/>
              <a:ext cx="161925" cy="131501"/>
              <a:chOff x="592914" y="1714071"/>
              <a:chExt cx="455822" cy="370179"/>
            </a:xfrm>
          </p:grpSpPr>
          <p:sp>
            <p:nvSpPr>
              <p:cNvPr id="11" name="Gleichschenkliges Dreieck 10"/>
              <p:cNvSpPr/>
              <p:nvPr/>
            </p:nvSpPr>
            <p:spPr>
              <a:xfrm rot="5400000">
                <a:off x="763480" y="1762264"/>
                <a:ext cx="308350" cy="26429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 dirty="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  <p:sp>
            <p:nvSpPr>
              <p:cNvPr id="12" name="Gleichschenkliges Dreieck 11"/>
              <p:cNvSpPr/>
              <p:nvPr/>
            </p:nvSpPr>
            <p:spPr>
              <a:xfrm rot="5400000">
                <a:off x="570144" y="1740242"/>
                <a:ext cx="367087" cy="31814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 dirty="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</p:grpSp>
      </p:grpSp>
      <p:sp>
        <p:nvSpPr>
          <p:cNvPr id="29" name="Titelplatzhalter 1"/>
          <p:cNvSpPr txBox="1">
            <a:spLocks/>
          </p:cNvSpPr>
          <p:nvPr/>
        </p:nvSpPr>
        <p:spPr bwMode="auto">
          <a:xfrm>
            <a:off x="2918713" y="2549783"/>
            <a:ext cx="1022824" cy="184666"/>
          </a:xfrm>
          <a:prstGeom prst="rect">
            <a:avLst/>
          </a:prstGeom>
          <a:solidFill>
            <a:srgbClr val="FFD5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dirty="0">
                <a:solidFill>
                  <a:srgbClr val="404040"/>
                </a:solidFill>
                <a:latin typeface="DIN Offc"/>
                <a:cs typeface="DIN Offc"/>
              </a:rPr>
              <a:t>FEATURES</a:t>
            </a:r>
          </a:p>
        </p:txBody>
      </p:sp>
      <p:sp>
        <p:nvSpPr>
          <p:cNvPr id="33" name="Titelplatzhalter 1"/>
          <p:cNvSpPr txBox="1">
            <a:spLocks/>
          </p:cNvSpPr>
          <p:nvPr/>
        </p:nvSpPr>
        <p:spPr bwMode="auto">
          <a:xfrm>
            <a:off x="5765142" y="2549783"/>
            <a:ext cx="2102508" cy="184666"/>
          </a:xfrm>
          <a:prstGeom prst="rect">
            <a:avLst/>
          </a:prstGeom>
          <a:solidFill>
            <a:srgbClr val="FFD5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dirty="0">
                <a:solidFill>
                  <a:srgbClr val="404040"/>
                </a:solidFill>
                <a:latin typeface="DIN Offc"/>
                <a:cs typeface="DIN Offc"/>
              </a:rPr>
              <a:t>TECHNICAL HIGHLIGHTS</a:t>
            </a:r>
          </a:p>
        </p:txBody>
      </p:sp>
      <p:grpSp>
        <p:nvGrpSpPr>
          <p:cNvPr id="65" name="Gruppierung 22"/>
          <p:cNvGrpSpPr>
            <a:grpSpLocks/>
          </p:cNvGrpSpPr>
          <p:nvPr/>
        </p:nvGrpSpPr>
        <p:grpSpPr bwMode="auto">
          <a:xfrm>
            <a:off x="2918714" y="3055320"/>
            <a:ext cx="118497" cy="118497"/>
            <a:chOff x="469900" y="1314450"/>
            <a:chExt cx="292100" cy="292100"/>
          </a:xfrm>
        </p:grpSpPr>
        <p:sp>
          <p:nvSpPr>
            <p:cNvPr id="66" name="Oval 65">
              <a:hlinkClick r:id="" action="ppaction://noaction"/>
            </p:cNvPr>
            <p:cNvSpPr/>
            <p:nvPr/>
          </p:nvSpPr>
          <p:spPr>
            <a:xfrm>
              <a:off x="469900" y="1314450"/>
              <a:ext cx="292100" cy="292100"/>
            </a:xfrm>
            <a:prstGeom prst="ellipse">
              <a:avLst/>
            </a:prstGeom>
            <a:solidFill>
              <a:srgbClr val="7B7B7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 dirty="0">
                <a:solidFill>
                  <a:prstClr val="white"/>
                </a:solidFill>
                <a:latin typeface="DIN Offc"/>
                <a:cs typeface="DIN Offc"/>
              </a:endParaRPr>
            </a:p>
          </p:txBody>
        </p:sp>
        <p:grpSp>
          <p:nvGrpSpPr>
            <p:cNvPr id="67" name="Gruppierung 17"/>
            <p:cNvGrpSpPr>
              <a:grpSpLocks/>
            </p:cNvGrpSpPr>
            <p:nvPr/>
          </p:nvGrpSpPr>
          <p:grpSpPr bwMode="auto">
            <a:xfrm>
              <a:off x="549274" y="1393827"/>
              <a:ext cx="161925" cy="131501"/>
              <a:chOff x="592914" y="1714071"/>
              <a:chExt cx="455822" cy="370179"/>
            </a:xfrm>
          </p:grpSpPr>
          <p:sp>
            <p:nvSpPr>
              <p:cNvPr id="68" name="Gleichschenkliges Dreieck 67"/>
              <p:cNvSpPr/>
              <p:nvPr/>
            </p:nvSpPr>
            <p:spPr>
              <a:xfrm rot="5400000">
                <a:off x="763480" y="1762264"/>
                <a:ext cx="308350" cy="26429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 dirty="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  <p:sp>
            <p:nvSpPr>
              <p:cNvPr id="69" name="Gleichschenkliges Dreieck 68"/>
              <p:cNvSpPr/>
              <p:nvPr/>
            </p:nvSpPr>
            <p:spPr>
              <a:xfrm rot="5400000">
                <a:off x="570144" y="1740242"/>
                <a:ext cx="367087" cy="31814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 dirty="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</p:grpSp>
      </p:grpSp>
      <p:grpSp>
        <p:nvGrpSpPr>
          <p:cNvPr id="75" name="Gruppierung 22"/>
          <p:cNvGrpSpPr>
            <a:grpSpLocks/>
          </p:cNvGrpSpPr>
          <p:nvPr/>
        </p:nvGrpSpPr>
        <p:grpSpPr bwMode="auto">
          <a:xfrm>
            <a:off x="2918714" y="3387385"/>
            <a:ext cx="118497" cy="118497"/>
            <a:chOff x="469900" y="1314450"/>
            <a:chExt cx="292100" cy="292100"/>
          </a:xfrm>
        </p:grpSpPr>
        <p:sp>
          <p:nvSpPr>
            <p:cNvPr id="76" name="Oval 75">
              <a:hlinkClick r:id="" action="ppaction://noaction"/>
            </p:cNvPr>
            <p:cNvSpPr/>
            <p:nvPr/>
          </p:nvSpPr>
          <p:spPr>
            <a:xfrm>
              <a:off x="469900" y="1314450"/>
              <a:ext cx="292100" cy="292100"/>
            </a:xfrm>
            <a:prstGeom prst="ellipse">
              <a:avLst/>
            </a:prstGeom>
            <a:solidFill>
              <a:srgbClr val="7B7B7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prstClr val="white"/>
                </a:solidFill>
                <a:latin typeface="DIN Offc"/>
                <a:cs typeface="DIN Offc"/>
              </a:endParaRPr>
            </a:p>
          </p:txBody>
        </p:sp>
        <p:grpSp>
          <p:nvGrpSpPr>
            <p:cNvPr id="77" name="Gruppierung 17"/>
            <p:cNvGrpSpPr>
              <a:grpSpLocks/>
            </p:cNvGrpSpPr>
            <p:nvPr/>
          </p:nvGrpSpPr>
          <p:grpSpPr bwMode="auto">
            <a:xfrm>
              <a:off x="549274" y="1393827"/>
              <a:ext cx="161925" cy="131501"/>
              <a:chOff x="592914" y="1714071"/>
              <a:chExt cx="455822" cy="370179"/>
            </a:xfrm>
          </p:grpSpPr>
          <p:sp>
            <p:nvSpPr>
              <p:cNvPr id="78" name="Gleichschenkliges Dreieck 77"/>
              <p:cNvSpPr/>
              <p:nvPr/>
            </p:nvSpPr>
            <p:spPr>
              <a:xfrm rot="5400000">
                <a:off x="763480" y="1762264"/>
                <a:ext cx="308350" cy="26429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  <p:sp>
            <p:nvSpPr>
              <p:cNvPr id="79" name="Gleichschenkliges Dreieck 78"/>
              <p:cNvSpPr/>
              <p:nvPr/>
            </p:nvSpPr>
            <p:spPr>
              <a:xfrm rot="5400000">
                <a:off x="570144" y="1740242"/>
                <a:ext cx="367087" cy="31814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</p:grpSp>
      </p:grpSp>
      <p:grpSp>
        <p:nvGrpSpPr>
          <p:cNvPr id="84" name="Gruppierung 22"/>
          <p:cNvGrpSpPr>
            <a:grpSpLocks/>
          </p:cNvGrpSpPr>
          <p:nvPr/>
        </p:nvGrpSpPr>
        <p:grpSpPr bwMode="auto">
          <a:xfrm>
            <a:off x="2918714" y="3609823"/>
            <a:ext cx="118497" cy="118497"/>
            <a:chOff x="469900" y="1314450"/>
            <a:chExt cx="292100" cy="292100"/>
          </a:xfrm>
        </p:grpSpPr>
        <p:sp>
          <p:nvSpPr>
            <p:cNvPr id="85" name="Oval 84">
              <a:hlinkClick r:id="" action="ppaction://noaction"/>
            </p:cNvPr>
            <p:cNvSpPr/>
            <p:nvPr/>
          </p:nvSpPr>
          <p:spPr>
            <a:xfrm>
              <a:off x="469900" y="1314450"/>
              <a:ext cx="292100" cy="292100"/>
            </a:xfrm>
            <a:prstGeom prst="ellipse">
              <a:avLst/>
            </a:prstGeom>
            <a:solidFill>
              <a:srgbClr val="7B7B7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prstClr val="white"/>
                </a:solidFill>
                <a:latin typeface="DIN Offc"/>
                <a:cs typeface="DIN Offc"/>
              </a:endParaRPr>
            </a:p>
          </p:txBody>
        </p:sp>
        <p:grpSp>
          <p:nvGrpSpPr>
            <p:cNvPr id="86" name="Gruppierung 17"/>
            <p:cNvGrpSpPr>
              <a:grpSpLocks/>
            </p:cNvGrpSpPr>
            <p:nvPr/>
          </p:nvGrpSpPr>
          <p:grpSpPr bwMode="auto">
            <a:xfrm>
              <a:off x="549274" y="1393827"/>
              <a:ext cx="161925" cy="131501"/>
              <a:chOff x="592914" y="1714071"/>
              <a:chExt cx="455822" cy="370179"/>
            </a:xfrm>
          </p:grpSpPr>
          <p:sp>
            <p:nvSpPr>
              <p:cNvPr id="87" name="Gleichschenkliges Dreieck 86"/>
              <p:cNvSpPr/>
              <p:nvPr/>
            </p:nvSpPr>
            <p:spPr>
              <a:xfrm rot="5400000">
                <a:off x="763480" y="1762264"/>
                <a:ext cx="308350" cy="26429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  <p:sp>
            <p:nvSpPr>
              <p:cNvPr id="88" name="Gleichschenkliges Dreieck 87"/>
              <p:cNvSpPr/>
              <p:nvPr/>
            </p:nvSpPr>
            <p:spPr>
              <a:xfrm rot="5400000">
                <a:off x="570144" y="1740242"/>
                <a:ext cx="367087" cy="31814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</p:grpSp>
      </p:grpSp>
      <p:grpSp>
        <p:nvGrpSpPr>
          <p:cNvPr id="90" name="Gruppierung 22"/>
          <p:cNvGrpSpPr>
            <a:grpSpLocks/>
          </p:cNvGrpSpPr>
          <p:nvPr/>
        </p:nvGrpSpPr>
        <p:grpSpPr bwMode="auto">
          <a:xfrm>
            <a:off x="2918714" y="3828654"/>
            <a:ext cx="118497" cy="118497"/>
            <a:chOff x="469900" y="1314450"/>
            <a:chExt cx="292100" cy="292100"/>
          </a:xfrm>
        </p:grpSpPr>
        <p:sp>
          <p:nvSpPr>
            <p:cNvPr id="91" name="Oval 90">
              <a:hlinkClick r:id="" action="ppaction://noaction"/>
            </p:cNvPr>
            <p:cNvSpPr/>
            <p:nvPr/>
          </p:nvSpPr>
          <p:spPr>
            <a:xfrm>
              <a:off x="469900" y="1314450"/>
              <a:ext cx="292100" cy="292100"/>
            </a:xfrm>
            <a:prstGeom prst="ellipse">
              <a:avLst/>
            </a:prstGeom>
            <a:solidFill>
              <a:srgbClr val="7B7B7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prstClr val="white"/>
                </a:solidFill>
                <a:latin typeface="DIN Offc"/>
                <a:cs typeface="DIN Offc"/>
              </a:endParaRPr>
            </a:p>
          </p:txBody>
        </p:sp>
        <p:grpSp>
          <p:nvGrpSpPr>
            <p:cNvPr id="92" name="Gruppierung 17"/>
            <p:cNvGrpSpPr>
              <a:grpSpLocks/>
            </p:cNvGrpSpPr>
            <p:nvPr/>
          </p:nvGrpSpPr>
          <p:grpSpPr bwMode="auto">
            <a:xfrm>
              <a:off x="549274" y="1393827"/>
              <a:ext cx="161925" cy="131501"/>
              <a:chOff x="592914" y="1714071"/>
              <a:chExt cx="455822" cy="370179"/>
            </a:xfrm>
          </p:grpSpPr>
          <p:sp>
            <p:nvSpPr>
              <p:cNvPr id="93" name="Gleichschenkliges Dreieck 92"/>
              <p:cNvSpPr/>
              <p:nvPr/>
            </p:nvSpPr>
            <p:spPr>
              <a:xfrm rot="5400000">
                <a:off x="763480" y="1762264"/>
                <a:ext cx="308350" cy="26429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  <p:sp>
            <p:nvSpPr>
              <p:cNvPr id="94" name="Gleichschenkliges Dreieck 93"/>
              <p:cNvSpPr/>
              <p:nvPr/>
            </p:nvSpPr>
            <p:spPr>
              <a:xfrm rot="5400000">
                <a:off x="570144" y="1740242"/>
                <a:ext cx="367087" cy="31814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</p:grpSp>
      </p:grpSp>
      <p:grpSp>
        <p:nvGrpSpPr>
          <p:cNvPr id="125" name="Gruppierung 22"/>
          <p:cNvGrpSpPr>
            <a:grpSpLocks/>
          </p:cNvGrpSpPr>
          <p:nvPr/>
        </p:nvGrpSpPr>
        <p:grpSpPr bwMode="auto">
          <a:xfrm>
            <a:off x="5765144" y="2847847"/>
            <a:ext cx="118497" cy="118497"/>
            <a:chOff x="469900" y="1314450"/>
            <a:chExt cx="292100" cy="292100"/>
          </a:xfrm>
        </p:grpSpPr>
        <p:sp>
          <p:nvSpPr>
            <p:cNvPr id="126" name="Oval 125">
              <a:hlinkClick r:id="" action="ppaction://noaction"/>
            </p:cNvPr>
            <p:cNvSpPr/>
            <p:nvPr/>
          </p:nvSpPr>
          <p:spPr>
            <a:xfrm>
              <a:off x="469900" y="1314450"/>
              <a:ext cx="292100" cy="292100"/>
            </a:xfrm>
            <a:prstGeom prst="ellipse">
              <a:avLst/>
            </a:prstGeom>
            <a:solidFill>
              <a:srgbClr val="7B7B7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prstClr val="white"/>
                </a:solidFill>
                <a:latin typeface="DIN Offc"/>
                <a:cs typeface="DIN Offc"/>
              </a:endParaRPr>
            </a:p>
          </p:txBody>
        </p:sp>
        <p:grpSp>
          <p:nvGrpSpPr>
            <p:cNvPr id="127" name="Gruppierung 17"/>
            <p:cNvGrpSpPr>
              <a:grpSpLocks/>
            </p:cNvGrpSpPr>
            <p:nvPr/>
          </p:nvGrpSpPr>
          <p:grpSpPr bwMode="auto">
            <a:xfrm>
              <a:off x="549274" y="1393827"/>
              <a:ext cx="161925" cy="131501"/>
              <a:chOff x="592914" y="1714071"/>
              <a:chExt cx="455822" cy="370179"/>
            </a:xfrm>
          </p:grpSpPr>
          <p:sp>
            <p:nvSpPr>
              <p:cNvPr id="128" name="Gleichschenkliges Dreieck 127"/>
              <p:cNvSpPr/>
              <p:nvPr/>
            </p:nvSpPr>
            <p:spPr>
              <a:xfrm rot="5400000">
                <a:off x="763480" y="1762264"/>
                <a:ext cx="308350" cy="26429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  <p:sp>
            <p:nvSpPr>
              <p:cNvPr id="129" name="Gleichschenkliges Dreieck 128"/>
              <p:cNvSpPr/>
              <p:nvPr/>
            </p:nvSpPr>
            <p:spPr>
              <a:xfrm rot="5400000">
                <a:off x="570144" y="1740242"/>
                <a:ext cx="367087" cy="31814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</p:grpSp>
      </p:grpSp>
      <p:grpSp>
        <p:nvGrpSpPr>
          <p:cNvPr id="131" name="Gruppierung 22"/>
          <p:cNvGrpSpPr>
            <a:grpSpLocks/>
          </p:cNvGrpSpPr>
          <p:nvPr/>
        </p:nvGrpSpPr>
        <p:grpSpPr bwMode="auto">
          <a:xfrm>
            <a:off x="5765144" y="3042286"/>
            <a:ext cx="118497" cy="118497"/>
            <a:chOff x="469900" y="1314450"/>
            <a:chExt cx="292100" cy="292100"/>
          </a:xfrm>
        </p:grpSpPr>
        <p:sp>
          <p:nvSpPr>
            <p:cNvPr id="132" name="Oval 131">
              <a:hlinkClick r:id="" action="ppaction://noaction"/>
            </p:cNvPr>
            <p:cNvSpPr/>
            <p:nvPr/>
          </p:nvSpPr>
          <p:spPr>
            <a:xfrm>
              <a:off x="469900" y="1314450"/>
              <a:ext cx="292100" cy="292100"/>
            </a:xfrm>
            <a:prstGeom prst="ellipse">
              <a:avLst/>
            </a:prstGeom>
            <a:solidFill>
              <a:srgbClr val="7B7B7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prstClr val="white"/>
                </a:solidFill>
                <a:latin typeface="DIN Offc"/>
                <a:cs typeface="DIN Offc"/>
              </a:endParaRPr>
            </a:p>
          </p:txBody>
        </p:sp>
        <p:grpSp>
          <p:nvGrpSpPr>
            <p:cNvPr id="133" name="Gruppierung 17"/>
            <p:cNvGrpSpPr>
              <a:grpSpLocks/>
            </p:cNvGrpSpPr>
            <p:nvPr/>
          </p:nvGrpSpPr>
          <p:grpSpPr bwMode="auto">
            <a:xfrm>
              <a:off x="549274" y="1393827"/>
              <a:ext cx="161925" cy="131501"/>
              <a:chOff x="592914" y="1714071"/>
              <a:chExt cx="455822" cy="370179"/>
            </a:xfrm>
          </p:grpSpPr>
          <p:sp>
            <p:nvSpPr>
              <p:cNvPr id="134" name="Gleichschenkliges Dreieck 133"/>
              <p:cNvSpPr/>
              <p:nvPr/>
            </p:nvSpPr>
            <p:spPr>
              <a:xfrm rot="5400000">
                <a:off x="763480" y="1762264"/>
                <a:ext cx="308350" cy="26429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  <p:sp>
            <p:nvSpPr>
              <p:cNvPr id="135" name="Gleichschenkliges Dreieck 134"/>
              <p:cNvSpPr/>
              <p:nvPr/>
            </p:nvSpPr>
            <p:spPr>
              <a:xfrm rot="5400000">
                <a:off x="570144" y="1740242"/>
                <a:ext cx="367087" cy="31814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</p:grpSp>
      </p:grpSp>
      <p:grpSp>
        <p:nvGrpSpPr>
          <p:cNvPr id="137" name="Gruppierung 22"/>
          <p:cNvGrpSpPr>
            <a:grpSpLocks/>
          </p:cNvGrpSpPr>
          <p:nvPr/>
        </p:nvGrpSpPr>
        <p:grpSpPr bwMode="auto">
          <a:xfrm>
            <a:off x="5765144" y="3240871"/>
            <a:ext cx="118497" cy="118497"/>
            <a:chOff x="469900" y="1314450"/>
            <a:chExt cx="292100" cy="292100"/>
          </a:xfrm>
        </p:grpSpPr>
        <p:sp>
          <p:nvSpPr>
            <p:cNvPr id="138" name="Oval 137">
              <a:hlinkClick r:id="" action="ppaction://noaction"/>
            </p:cNvPr>
            <p:cNvSpPr/>
            <p:nvPr/>
          </p:nvSpPr>
          <p:spPr>
            <a:xfrm>
              <a:off x="469900" y="1314450"/>
              <a:ext cx="292100" cy="292100"/>
            </a:xfrm>
            <a:prstGeom prst="ellipse">
              <a:avLst/>
            </a:prstGeom>
            <a:solidFill>
              <a:srgbClr val="7B7B7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prstClr val="white"/>
                </a:solidFill>
                <a:latin typeface="DIN Offc"/>
                <a:cs typeface="DIN Offc"/>
              </a:endParaRPr>
            </a:p>
          </p:txBody>
        </p:sp>
        <p:grpSp>
          <p:nvGrpSpPr>
            <p:cNvPr id="139" name="Gruppierung 17"/>
            <p:cNvGrpSpPr>
              <a:grpSpLocks/>
            </p:cNvGrpSpPr>
            <p:nvPr/>
          </p:nvGrpSpPr>
          <p:grpSpPr bwMode="auto">
            <a:xfrm>
              <a:off x="549274" y="1393827"/>
              <a:ext cx="161925" cy="131501"/>
              <a:chOff x="592914" y="1714071"/>
              <a:chExt cx="455822" cy="370179"/>
            </a:xfrm>
          </p:grpSpPr>
          <p:sp>
            <p:nvSpPr>
              <p:cNvPr id="140" name="Gleichschenkliges Dreieck 139"/>
              <p:cNvSpPr/>
              <p:nvPr/>
            </p:nvSpPr>
            <p:spPr>
              <a:xfrm rot="5400000">
                <a:off x="763480" y="1762264"/>
                <a:ext cx="308350" cy="26429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  <p:sp>
            <p:nvSpPr>
              <p:cNvPr id="141" name="Gleichschenkliges Dreieck 140"/>
              <p:cNvSpPr/>
              <p:nvPr/>
            </p:nvSpPr>
            <p:spPr>
              <a:xfrm rot="5400000">
                <a:off x="570144" y="1740242"/>
                <a:ext cx="367087" cy="31814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</p:grpSp>
      </p:grpSp>
      <p:grpSp>
        <p:nvGrpSpPr>
          <p:cNvPr id="143" name="Gruppierung 22"/>
          <p:cNvGrpSpPr>
            <a:grpSpLocks/>
          </p:cNvGrpSpPr>
          <p:nvPr/>
        </p:nvGrpSpPr>
        <p:grpSpPr bwMode="auto">
          <a:xfrm>
            <a:off x="5765144" y="3774997"/>
            <a:ext cx="118497" cy="118497"/>
            <a:chOff x="469900" y="1314450"/>
            <a:chExt cx="292100" cy="292100"/>
          </a:xfrm>
        </p:grpSpPr>
        <p:sp>
          <p:nvSpPr>
            <p:cNvPr id="144" name="Oval 143">
              <a:hlinkClick r:id="" action="ppaction://noaction"/>
            </p:cNvPr>
            <p:cNvSpPr/>
            <p:nvPr/>
          </p:nvSpPr>
          <p:spPr>
            <a:xfrm>
              <a:off x="469900" y="1314450"/>
              <a:ext cx="292100" cy="292100"/>
            </a:xfrm>
            <a:prstGeom prst="ellipse">
              <a:avLst/>
            </a:prstGeom>
            <a:solidFill>
              <a:srgbClr val="7B7B7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prstClr val="white"/>
                </a:solidFill>
                <a:latin typeface="DIN Offc"/>
                <a:cs typeface="DIN Offc"/>
              </a:endParaRPr>
            </a:p>
          </p:txBody>
        </p:sp>
        <p:grpSp>
          <p:nvGrpSpPr>
            <p:cNvPr id="145" name="Gruppierung 17"/>
            <p:cNvGrpSpPr>
              <a:grpSpLocks/>
            </p:cNvGrpSpPr>
            <p:nvPr/>
          </p:nvGrpSpPr>
          <p:grpSpPr bwMode="auto">
            <a:xfrm>
              <a:off x="549274" y="1393827"/>
              <a:ext cx="161925" cy="131501"/>
              <a:chOff x="592914" y="1714071"/>
              <a:chExt cx="455822" cy="370179"/>
            </a:xfrm>
          </p:grpSpPr>
          <p:sp>
            <p:nvSpPr>
              <p:cNvPr id="146" name="Gleichschenkliges Dreieck 145"/>
              <p:cNvSpPr/>
              <p:nvPr/>
            </p:nvSpPr>
            <p:spPr>
              <a:xfrm rot="5400000">
                <a:off x="763480" y="1762264"/>
                <a:ext cx="308350" cy="26429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  <p:sp>
            <p:nvSpPr>
              <p:cNvPr id="147" name="Gleichschenkliges Dreieck 146"/>
              <p:cNvSpPr/>
              <p:nvPr/>
            </p:nvSpPr>
            <p:spPr>
              <a:xfrm rot="5400000">
                <a:off x="570144" y="1740242"/>
                <a:ext cx="367087" cy="31814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</p:grpSp>
      </p:grpSp>
      <p:grpSp>
        <p:nvGrpSpPr>
          <p:cNvPr id="149" name="Gruppierung 22"/>
          <p:cNvGrpSpPr>
            <a:grpSpLocks/>
          </p:cNvGrpSpPr>
          <p:nvPr/>
        </p:nvGrpSpPr>
        <p:grpSpPr bwMode="auto">
          <a:xfrm>
            <a:off x="5765144" y="3986785"/>
            <a:ext cx="118497" cy="118497"/>
            <a:chOff x="469900" y="1314450"/>
            <a:chExt cx="292100" cy="292100"/>
          </a:xfrm>
        </p:grpSpPr>
        <p:sp>
          <p:nvSpPr>
            <p:cNvPr id="150" name="Oval 149">
              <a:hlinkClick r:id="" action="ppaction://noaction"/>
            </p:cNvPr>
            <p:cNvSpPr/>
            <p:nvPr/>
          </p:nvSpPr>
          <p:spPr>
            <a:xfrm>
              <a:off x="469900" y="1314450"/>
              <a:ext cx="292100" cy="292100"/>
            </a:xfrm>
            <a:prstGeom prst="ellipse">
              <a:avLst/>
            </a:prstGeom>
            <a:solidFill>
              <a:srgbClr val="7B7B7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prstClr val="white"/>
                </a:solidFill>
                <a:latin typeface="DIN Offc"/>
                <a:cs typeface="DIN Offc"/>
              </a:endParaRPr>
            </a:p>
          </p:txBody>
        </p:sp>
        <p:grpSp>
          <p:nvGrpSpPr>
            <p:cNvPr id="151" name="Gruppierung 17"/>
            <p:cNvGrpSpPr>
              <a:grpSpLocks/>
            </p:cNvGrpSpPr>
            <p:nvPr/>
          </p:nvGrpSpPr>
          <p:grpSpPr bwMode="auto">
            <a:xfrm>
              <a:off x="549274" y="1393827"/>
              <a:ext cx="161925" cy="131501"/>
              <a:chOff x="592914" y="1714071"/>
              <a:chExt cx="455822" cy="370179"/>
            </a:xfrm>
          </p:grpSpPr>
          <p:sp>
            <p:nvSpPr>
              <p:cNvPr id="152" name="Gleichschenkliges Dreieck 151"/>
              <p:cNvSpPr/>
              <p:nvPr/>
            </p:nvSpPr>
            <p:spPr>
              <a:xfrm rot="5400000">
                <a:off x="763480" y="1762264"/>
                <a:ext cx="308350" cy="26429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  <p:sp>
            <p:nvSpPr>
              <p:cNvPr id="153" name="Gleichschenkliges Dreieck 152"/>
              <p:cNvSpPr/>
              <p:nvPr/>
            </p:nvSpPr>
            <p:spPr>
              <a:xfrm rot="5400000">
                <a:off x="570144" y="1740242"/>
                <a:ext cx="367087" cy="31814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</p:grpSp>
      </p:grpSp>
      <p:sp>
        <p:nvSpPr>
          <p:cNvPr id="73" name="Textplatzhalter 1"/>
          <p:cNvSpPr txBox="1">
            <a:spLocks/>
          </p:cNvSpPr>
          <p:nvPr/>
        </p:nvSpPr>
        <p:spPr>
          <a:xfrm>
            <a:off x="457200" y="1672476"/>
            <a:ext cx="6115050" cy="26352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500" b="0" i="0" kern="1200" cap="all">
                <a:solidFill>
                  <a:srgbClr val="7B7B7B"/>
                </a:solidFill>
                <a:latin typeface="DINPro-Regular"/>
                <a:ea typeface="ＭＳ Ｐゴシック" charset="0"/>
                <a:cs typeface="DINPro-Regular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  <a:defRPr/>
            </a:pPr>
            <a:endParaRPr lang="en-US" sz="1000" cap="none" dirty="0"/>
          </a:p>
        </p:txBody>
      </p:sp>
      <p:grpSp>
        <p:nvGrpSpPr>
          <p:cNvPr id="71" name="Gruppierung 22"/>
          <p:cNvGrpSpPr>
            <a:grpSpLocks/>
          </p:cNvGrpSpPr>
          <p:nvPr/>
        </p:nvGrpSpPr>
        <p:grpSpPr bwMode="auto">
          <a:xfrm>
            <a:off x="2918714" y="4032394"/>
            <a:ext cx="118497" cy="118497"/>
            <a:chOff x="469900" y="1314450"/>
            <a:chExt cx="292100" cy="292100"/>
          </a:xfrm>
        </p:grpSpPr>
        <p:sp>
          <p:nvSpPr>
            <p:cNvPr id="74" name="Oval 73">
              <a:hlinkClick r:id="" action="ppaction://noaction"/>
            </p:cNvPr>
            <p:cNvSpPr/>
            <p:nvPr/>
          </p:nvSpPr>
          <p:spPr>
            <a:xfrm>
              <a:off x="469900" y="1314450"/>
              <a:ext cx="292100" cy="292100"/>
            </a:xfrm>
            <a:prstGeom prst="ellipse">
              <a:avLst/>
            </a:prstGeom>
            <a:solidFill>
              <a:srgbClr val="7B7B7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prstClr val="white"/>
                </a:solidFill>
                <a:latin typeface="DIN Offc"/>
                <a:cs typeface="DIN Offc"/>
              </a:endParaRPr>
            </a:p>
          </p:txBody>
        </p:sp>
        <p:grpSp>
          <p:nvGrpSpPr>
            <p:cNvPr id="80" name="Gruppierung 17"/>
            <p:cNvGrpSpPr>
              <a:grpSpLocks/>
            </p:cNvGrpSpPr>
            <p:nvPr/>
          </p:nvGrpSpPr>
          <p:grpSpPr bwMode="auto">
            <a:xfrm>
              <a:off x="549274" y="1393827"/>
              <a:ext cx="161925" cy="131501"/>
              <a:chOff x="592914" y="1714071"/>
              <a:chExt cx="455822" cy="370179"/>
            </a:xfrm>
          </p:grpSpPr>
          <p:sp>
            <p:nvSpPr>
              <p:cNvPr id="82" name="Gleichschenkliges Dreieck 81"/>
              <p:cNvSpPr/>
              <p:nvPr/>
            </p:nvSpPr>
            <p:spPr>
              <a:xfrm rot="5400000">
                <a:off x="763480" y="1762264"/>
                <a:ext cx="308350" cy="26429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  <p:sp>
            <p:nvSpPr>
              <p:cNvPr id="83" name="Gleichschenkliges Dreieck 82"/>
              <p:cNvSpPr/>
              <p:nvPr/>
            </p:nvSpPr>
            <p:spPr>
              <a:xfrm rot="5400000">
                <a:off x="570144" y="1740242"/>
                <a:ext cx="367087" cy="31814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</p:grpSp>
      </p:grpSp>
      <p:sp>
        <p:nvSpPr>
          <p:cNvPr id="97" name="Titelplatzhalter 1"/>
          <p:cNvSpPr txBox="1">
            <a:spLocks/>
          </p:cNvSpPr>
          <p:nvPr/>
        </p:nvSpPr>
        <p:spPr bwMode="auto">
          <a:xfrm>
            <a:off x="2918713" y="4510353"/>
            <a:ext cx="1291337" cy="184666"/>
          </a:xfrm>
          <a:prstGeom prst="rect">
            <a:avLst/>
          </a:prstGeom>
          <a:solidFill>
            <a:srgbClr val="FFD5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dirty="0">
                <a:solidFill>
                  <a:srgbClr val="404040"/>
                </a:solidFill>
                <a:latin typeface="DIN Offc"/>
                <a:cs typeface="DIN Offc"/>
              </a:rPr>
              <a:t>ACCESSORIES</a:t>
            </a:r>
          </a:p>
        </p:txBody>
      </p:sp>
      <p:sp>
        <p:nvSpPr>
          <p:cNvPr id="104" name="Titel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cap="none" dirty="0" smtClean="0">
                <a:latin typeface="DIN Offc"/>
                <a:ea typeface="+mj-ea"/>
                <a:cs typeface="DIN Offc"/>
              </a:rPr>
              <a:t>Tab-Ex</a:t>
            </a:r>
            <a:r>
              <a:rPr lang="en-US" cap="none" baseline="30000" dirty="0" smtClean="0">
                <a:latin typeface="DIN Offc"/>
                <a:ea typeface="+mj-ea"/>
                <a:cs typeface="DIN Offc"/>
              </a:rPr>
              <a:t>®</a:t>
            </a:r>
            <a:r>
              <a:rPr lang="en-US" cap="none" dirty="0" smtClean="0">
                <a:latin typeface="DIN Offc"/>
                <a:ea typeface="+mj-ea"/>
                <a:cs typeface="DIN Offc"/>
              </a:rPr>
              <a:t> 01 Series</a:t>
            </a:r>
            <a:endParaRPr lang="en-US" cap="none" dirty="0">
              <a:latin typeface="DIN Offc"/>
              <a:ea typeface="+mj-ea"/>
              <a:cs typeface="DIN Offc"/>
            </a:endParaRPr>
          </a:p>
        </p:txBody>
      </p:sp>
      <p:sp>
        <p:nvSpPr>
          <p:cNvPr id="105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DIN Offc"/>
                <a:cs typeface="DIN Offc"/>
              </a:rPr>
              <a:t>ATEX Zone 1/21 &amp; Division </a:t>
            </a:r>
            <a:r>
              <a:rPr lang="en-US" dirty="0">
                <a:latin typeface="DIN Offc"/>
                <a:cs typeface="DIN Offc"/>
              </a:rPr>
              <a:t>1 / ATEX Zone 2 &amp; Division 2</a:t>
            </a:r>
          </a:p>
          <a:p>
            <a:pPr>
              <a:buFont typeface="Arial" charset="0"/>
              <a:buNone/>
              <a:defRPr/>
            </a:pPr>
            <a:endParaRPr lang="en-US" cap="small" dirty="0">
              <a:latin typeface="DIN Offc"/>
              <a:cs typeface="DIN Offc"/>
            </a:endParaRPr>
          </a:p>
        </p:txBody>
      </p:sp>
      <p:sp>
        <p:nvSpPr>
          <p:cNvPr id="106" name="Textfeld 105"/>
          <p:cNvSpPr txBox="1"/>
          <p:nvPr/>
        </p:nvSpPr>
        <p:spPr>
          <a:xfrm>
            <a:off x="2831065" y="2032494"/>
            <a:ext cx="491681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World´s first Zone 1/21 / DIV 1 &amp; the world’s thinnest Zone 2 / DIV 2 tablet computer</a:t>
            </a: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based on the Samsung GALAXY Tab Active.</a:t>
            </a:r>
          </a:p>
        </p:txBody>
      </p:sp>
      <p:sp>
        <p:nvSpPr>
          <p:cNvPr id="107" name="Titelplatzhalter 1"/>
          <p:cNvSpPr txBox="1">
            <a:spLocks/>
          </p:cNvSpPr>
          <p:nvPr/>
        </p:nvSpPr>
        <p:spPr bwMode="auto">
          <a:xfrm>
            <a:off x="3129134" y="2819631"/>
            <a:ext cx="2330539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Android™ 5.1.1, Lollipop Operating System</a:t>
            </a:r>
            <a:endParaRPr lang="en-US" altLang="ja-JP" sz="900" b="1" dirty="0">
              <a:solidFill>
                <a:srgbClr val="FFFFFF"/>
              </a:solidFill>
              <a:latin typeface="DIN Offc"/>
              <a:cs typeface="DIN Offc"/>
            </a:endParaRPr>
          </a:p>
        </p:txBody>
      </p:sp>
      <p:sp>
        <p:nvSpPr>
          <p:cNvPr id="108" name="Titelplatzhalter 1"/>
          <p:cNvSpPr txBox="1">
            <a:spLocks/>
          </p:cNvSpPr>
          <p:nvPr/>
        </p:nvSpPr>
        <p:spPr bwMode="auto">
          <a:xfrm>
            <a:off x="3129134" y="3014070"/>
            <a:ext cx="2330539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prstClr val="white">
                    <a:lumMod val="95000"/>
                  </a:prstClr>
                </a:solidFill>
                <a:latin typeface="DIN Offc"/>
                <a:ea typeface="ＭＳ Ｐゴシック" pitchFamily="34" charset="-128"/>
                <a:cs typeface="DIN Offc"/>
              </a:rPr>
              <a:t>Wireless capability as WWAN, 4G LTE*,</a:t>
            </a: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prstClr val="white">
                    <a:lumMod val="95000"/>
                  </a:prstClr>
                </a:solidFill>
                <a:latin typeface="DIN Offc"/>
                <a:ea typeface="ＭＳ Ｐゴシック" pitchFamily="34" charset="-128"/>
                <a:cs typeface="DIN Offc"/>
              </a:rPr>
              <a:t>WLAN, etc.</a:t>
            </a:r>
            <a:endParaRPr lang="en-US" altLang="ja-JP" sz="900" b="1" dirty="0">
              <a:solidFill>
                <a:prstClr val="white">
                  <a:lumMod val="95000"/>
                </a:prstClr>
              </a:solidFill>
              <a:latin typeface="DIN Offc"/>
              <a:cs typeface="DIN Offc"/>
            </a:endParaRPr>
          </a:p>
        </p:txBody>
      </p:sp>
      <p:sp>
        <p:nvSpPr>
          <p:cNvPr id="109" name="Titelplatzhalter 1"/>
          <p:cNvSpPr txBox="1">
            <a:spLocks/>
          </p:cNvSpPr>
          <p:nvPr/>
        </p:nvSpPr>
        <p:spPr bwMode="auto">
          <a:xfrm>
            <a:off x="3129134" y="3355196"/>
            <a:ext cx="2330539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2F2F2"/>
                </a:solidFill>
                <a:latin typeface="DIN Offc"/>
                <a:ea typeface="ＭＳ Ｐゴシック" pitchFamily="34" charset="-128"/>
                <a:cs typeface="DIN Offc"/>
              </a:rPr>
              <a:t>Reinforced security with Samsung KNOX™</a:t>
            </a:r>
            <a:endParaRPr lang="en-US" altLang="ja-JP" sz="900" b="1" dirty="0">
              <a:solidFill>
                <a:srgbClr val="F2F2F2"/>
              </a:solidFill>
              <a:latin typeface="DIN Offc"/>
              <a:cs typeface="DIN Offc"/>
            </a:endParaRPr>
          </a:p>
        </p:txBody>
      </p:sp>
      <p:sp>
        <p:nvSpPr>
          <p:cNvPr id="110" name="Titelplatzhalter 1"/>
          <p:cNvSpPr txBox="1">
            <a:spLocks/>
          </p:cNvSpPr>
          <p:nvPr/>
        </p:nvSpPr>
        <p:spPr bwMode="auto">
          <a:xfrm>
            <a:off x="3129134" y="3568768"/>
            <a:ext cx="2330539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2F2F2"/>
                </a:solidFill>
                <a:latin typeface="DIN Offc"/>
                <a:ea typeface="ＭＳ Ｐゴシック" pitchFamily="34" charset="-128"/>
                <a:cs typeface="DIN Offc"/>
              </a:rPr>
              <a:t>Suitable for use with gloves</a:t>
            </a:r>
            <a:endParaRPr lang="en-US" altLang="ja-JP" sz="900" b="1" dirty="0">
              <a:solidFill>
                <a:srgbClr val="F2F2F2"/>
              </a:solidFill>
              <a:latin typeface="DIN Offc"/>
              <a:cs typeface="DIN Offc"/>
            </a:endParaRPr>
          </a:p>
        </p:txBody>
      </p:sp>
      <p:sp>
        <p:nvSpPr>
          <p:cNvPr id="111" name="Titelplatzhalter 1"/>
          <p:cNvSpPr txBox="1">
            <a:spLocks/>
          </p:cNvSpPr>
          <p:nvPr/>
        </p:nvSpPr>
        <p:spPr bwMode="auto">
          <a:xfrm>
            <a:off x="3129134" y="3787599"/>
            <a:ext cx="2477741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2F2F2"/>
                </a:solidFill>
                <a:latin typeface="DIN Offc"/>
                <a:ea typeface="ＭＳ Ｐゴシック" pitchFamily="34" charset="-128"/>
                <a:cs typeface="DIN Offc"/>
              </a:rPr>
              <a:t>NFC technology for wireless applications</a:t>
            </a:r>
            <a:endParaRPr lang="en-US" altLang="ja-JP" sz="900" b="1" dirty="0">
              <a:solidFill>
                <a:srgbClr val="F2F2F2"/>
              </a:solidFill>
              <a:latin typeface="DIN Offc"/>
              <a:cs typeface="DIN Offc"/>
            </a:endParaRPr>
          </a:p>
        </p:txBody>
      </p:sp>
      <p:sp>
        <p:nvSpPr>
          <p:cNvPr id="112" name="Titelplatzhalter 1"/>
          <p:cNvSpPr txBox="1">
            <a:spLocks/>
          </p:cNvSpPr>
          <p:nvPr/>
        </p:nvSpPr>
        <p:spPr bwMode="auto">
          <a:xfrm>
            <a:off x="3129134" y="3991339"/>
            <a:ext cx="2477741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z="900" dirty="0">
                <a:solidFill>
                  <a:srgbClr val="F2F2F2"/>
                </a:solidFill>
                <a:latin typeface="DIN Offc"/>
                <a:cs typeface="DIN Offc"/>
              </a:rPr>
              <a:t>Zone 2 / DIV 2 only 13,8 mm (0.54”) thin.</a:t>
            </a:r>
            <a:endParaRPr lang="en-US" altLang="ja-JP" sz="900" b="1" dirty="0">
              <a:solidFill>
                <a:srgbClr val="F2F2F2"/>
              </a:solidFill>
              <a:latin typeface="DIN Offc"/>
              <a:cs typeface="DIN Offc"/>
            </a:endParaRPr>
          </a:p>
        </p:txBody>
      </p:sp>
      <p:sp>
        <p:nvSpPr>
          <p:cNvPr id="113" name="Titelplatzhalter 1"/>
          <p:cNvSpPr txBox="1">
            <a:spLocks/>
          </p:cNvSpPr>
          <p:nvPr/>
        </p:nvSpPr>
        <p:spPr bwMode="auto">
          <a:xfrm>
            <a:off x="5975564" y="2811520"/>
            <a:ext cx="2330539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Quad core 1.2 GHz processor</a:t>
            </a:r>
            <a:endParaRPr lang="en-US" altLang="ja-JP" sz="900" b="1" dirty="0">
              <a:solidFill>
                <a:srgbClr val="FFFFFF"/>
              </a:solidFill>
              <a:latin typeface="DIN Offc"/>
              <a:cs typeface="DIN Offc"/>
            </a:endParaRPr>
          </a:p>
        </p:txBody>
      </p:sp>
      <p:sp>
        <p:nvSpPr>
          <p:cNvPr id="114" name="Titelplatzhalter 1"/>
          <p:cNvSpPr txBox="1">
            <a:spLocks/>
          </p:cNvSpPr>
          <p:nvPr/>
        </p:nvSpPr>
        <p:spPr bwMode="auto">
          <a:xfrm>
            <a:off x="5975564" y="3010882"/>
            <a:ext cx="2330539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prstClr val="white">
                    <a:lumMod val="95000"/>
                  </a:prstClr>
                </a:solidFill>
                <a:latin typeface="DIN Offc"/>
                <a:ea typeface="ＭＳ Ｐゴシック" pitchFamily="34" charset="-128"/>
                <a:cs typeface="DIN Offc"/>
              </a:rPr>
              <a:t>8” TFT display with 1280 x 800 pixels</a:t>
            </a:r>
            <a:endParaRPr lang="en-US" altLang="ja-JP" sz="900" b="1" dirty="0">
              <a:solidFill>
                <a:prstClr val="white">
                  <a:lumMod val="95000"/>
                </a:prstClr>
              </a:solidFill>
              <a:latin typeface="DIN Offc"/>
              <a:cs typeface="DIN Offc"/>
            </a:endParaRPr>
          </a:p>
        </p:txBody>
      </p:sp>
      <p:sp>
        <p:nvSpPr>
          <p:cNvPr id="115" name="Titelplatzhalter 1"/>
          <p:cNvSpPr txBox="1">
            <a:spLocks/>
          </p:cNvSpPr>
          <p:nvPr/>
        </p:nvSpPr>
        <p:spPr bwMode="auto">
          <a:xfrm>
            <a:off x="5975564" y="3204544"/>
            <a:ext cx="2330539" cy="493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z="900" b="1" dirty="0">
                <a:solidFill>
                  <a:srgbClr val="FFFFFF"/>
                </a:solidFill>
                <a:latin typeface="DIN Offc"/>
                <a:cs typeface="DIN Offc"/>
              </a:rPr>
              <a:t>Memory and Storage:</a:t>
            </a: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z="900" dirty="0">
                <a:solidFill>
                  <a:srgbClr val="FFFFFF"/>
                </a:solidFill>
                <a:latin typeface="DIN Offc"/>
                <a:cs typeface="DIN Offc"/>
              </a:rPr>
              <a:t>RAM 1.5 GB &amp; ROM 16 GB,</a:t>
            </a: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z="900" dirty="0">
                <a:solidFill>
                  <a:srgbClr val="FFFFFF"/>
                </a:solidFill>
                <a:latin typeface="DIN Offc"/>
                <a:cs typeface="DIN Offc"/>
              </a:rPr>
              <a:t>with </a:t>
            </a:r>
            <a:r>
              <a:rPr lang="en-US" altLang="ja-JP" sz="900" dirty="0" err="1">
                <a:solidFill>
                  <a:srgbClr val="FFFFFF"/>
                </a:solidFill>
                <a:latin typeface="DIN Offc"/>
                <a:cs typeface="DIN Offc"/>
              </a:rPr>
              <a:t>microSD</a:t>
            </a:r>
            <a:r>
              <a:rPr lang="en-US" altLang="ja-JP" sz="900" dirty="0">
                <a:solidFill>
                  <a:srgbClr val="FFFFFF"/>
                </a:solidFill>
                <a:latin typeface="DIN Offc"/>
                <a:cs typeface="DIN Offc"/>
              </a:rPr>
              <a:t> up to 64 GB (optional)</a:t>
            </a:r>
          </a:p>
        </p:txBody>
      </p:sp>
      <p:sp>
        <p:nvSpPr>
          <p:cNvPr id="116" name="Titelplatzhalter 1"/>
          <p:cNvSpPr txBox="1">
            <a:spLocks/>
          </p:cNvSpPr>
          <p:nvPr/>
        </p:nvSpPr>
        <p:spPr bwMode="auto">
          <a:xfrm>
            <a:off x="5975564" y="3738670"/>
            <a:ext cx="2330539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prstClr val="white">
                    <a:lumMod val="95000"/>
                  </a:prstClr>
                </a:solidFill>
                <a:latin typeface="DIN Offc"/>
                <a:ea typeface="ＭＳ Ｐゴシック" pitchFamily="34" charset="-128"/>
                <a:cs typeface="DIN Offc"/>
              </a:rPr>
              <a:t>Wireless LAN: </a:t>
            </a:r>
            <a:r>
              <a:rPr lang="en-US" sz="900" dirty="0">
                <a:solidFill>
                  <a:srgbClr val="F2F2F2"/>
                </a:solidFill>
                <a:latin typeface="DIN Offc"/>
                <a:ea typeface="ＭＳ Ｐゴシック" pitchFamily="34" charset="-128"/>
                <a:cs typeface="DIN Offc"/>
              </a:rPr>
              <a:t>802.11a/b/g/n</a:t>
            </a:r>
            <a:endParaRPr lang="en-US" altLang="ja-JP" sz="900" b="1" dirty="0">
              <a:solidFill>
                <a:srgbClr val="F2F2F2"/>
              </a:solidFill>
              <a:latin typeface="DIN Offc"/>
              <a:cs typeface="DIN Offc"/>
            </a:endParaRPr>
          </a:p>
        </p:txBody>
      </p:sp>
      <p:sp>
        <p:nvSpPr>
          <p:cNvPr id="117" name="Titelplatzhalter 1"/>
          <p:cNvSpPr txBox="1">
            <a:spLocks/>
          </p:cNvSpPr>
          <p:nvPr/>
        </p:nvSpPr>
        <p:spPr bwMode="auto">
          <a:xfrm>
            <a:off x="5975564" y="3950457"/>
            <a:ext cx="2330539" cy="826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F2F2F2"/>
                </a:solidFill>
                <a:latin typeface="DIN Offc"/>
                <a:ea typeface="ＭＳ Ｐゴシック" pitchFamily="34" charset="-128"/>
                <a:cs typeface="DIN Offc"/>
              </a:rPr>
              <a:t>Security:</a:t>
            </a:r>
            <a:r>
              <a:rPr lang="en-US" sz="900" dirty="0">
                <a:solidFill>
                  <a:srgbClr val="F2F2F2"/>
                </a:solidFill>
                <a:latin typeface="DIN Offc"/>
                <a:ea typeface="ＭＳ Ｐゴシック" pitchFamily="34" charset="-128"/>
                <a:cs typeface="DIN Offc"/>
              </a:rPr>
              <a:t> Samsung KNOX™</a:t>
            </a:r>
          </a:p>
          <a:p>
            <a:pPr marL="171450" indent="-171450"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charset="2"/>
              <a:buChar char="§"/>
            </a:pPr>
            <a:r>
              <a:rPr lang="en-US" altLang="ja-JP" sz="900" dirty="0">
                <a:solidFill>
                  <a:srgbClr val="F2F2F2"/>
                </a:solidFill>
                <a:latin typeface="DIN Offc"/>
                <a:cs typeface="DIN Offc"/>
              </a:rPr>
              <a:t>EMM (MDM+IAM)</a:t>
            </a:r>
          </a:p>
          <a:p>
            <a:pPr marL="171450" indent="-171450"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charset="2"/>
              <a:buChar char="§"/>
            </a:pPr>
            <a:r>
              <a:rPr lang="en-US" altLang="ja-JP" sz="900" dirty="0">
                <a:solidFill>
                  <a:srgbClr val="F2F2F2"/>
                </a:solidFill>
                <a:latin typeface="DIN Offc"/>
                <a:cs typeface="DIN Offc"/>
              </a:rPr>
              <a:t>Secure file management</a:t>
            </a:r>
          </a:p>
          <a:p>
            <a:pPr marL="171450" indent="-171450"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charset="2"/>
              <a:buChar char="§"/>
            </a:pPr>
            <a:r>
              <a:rPr lang="en-US" altLang="ja-JP" sz="900" dirty="0">
                <a:solidFill>
                  <a:srgbClr val="F2F2F2"/>
                </a:solidFill>
                <a:latin typeface="DIN Offc"/>
                <a:cs typeface="DIN Offc"/>
              </a:rPr>
              <a:t>H/W &amp; S/W Secure platform</a:t>
            </a: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altLang="ja-JP" sz="900" dirty="0">
              <a:solidFill>
                <a:srgbClr val="F2F2F2"/>
              </a:solidFill>
              <a:latin typeface="DIN Offc"/>
              <a:cs typeface="DIN Offc"/>
            </a:endParaRPr>
          </a:p>
        </p:txBody>
      </p:sp>
      <p:sp>
        <p:nvSpPr>
          <p:cNvPr id="118" name="Textfeld 117"/>
          <p:cNvSpPr txBox="1"/>
          <p:nvPr/>
        </p:nvSpPr>
        <p:spPr>
          <a:xfrm>
            <a:off x="2831065" y="4712511"/>
            <a:ext cx="4916815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Benefit from a wide range of accessories &amp; peripherals </a:t>
            </a:r>
            <a:r>
              <a:rPr lang="en-US" sz="900" dirty="0" err="1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e.g</a:t>
            </a:r>
            <a:r>
              <a:rPr lang="en-US" sz="900" dirty="0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:</a:t>
            </a:r>
          </a:p>
        </p:txBody>
      </p:sp>
      <p:sp>
        <p:nvSpPr>
          <p:cNvPr id="119" name="Textfeld 118"/>
          <p:cNvSpPr txBox="1"/>
          <p:nvPr/>
        </p:nvSpPr>
        <p:spPr>
          <a:xfrm>
            <a:off x="2831065" y="4956914"/>
            <a:ext cx="111047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Charger</a:t>
            </a:r>
          </a:p>
          <a:p>
            <a:pPr marL="171450" indent="-171450"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Leather cases</a:t>
            </a:r>
          </a:p>
        </p:txBody>
      </p:sp>
      <p:sp>
        <p:nvSpPr>
          <p:cNvPr id="120" name="Textfeld 119"/>
          <p:cNvSpPr txBox="1"/>
          <p:nvPr/>
        </p:nvSpPr>
        <p:spPr>
          <a:xfrm>
            <a:off x="3941538" y="4956914"/>
            <a:ext cx="111047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Adapters</a:t>
            </a:r>
          </a:p>
          <a:p>
            <a:pPr marL="171450" indent="-171450"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Stylus holder</a:t>
            </a:r>
          </a:p>
        </p:txBody>
      </p:sp>
      <p:sp>
        <p:nvSpPr>
          <p:cNvPr id="121" name="Textfeld 120"/>
          <p:cNvSpPr txBox="1"/>
          <p:nvPr/>
        </p:nvSpPr>
        <p:spPr>
          <a:xfrm>
            <a:off x="5052011" y="4956914"/>
            <a:ext cx="140773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Docking stations</a:t>
            </a:r>
          </a:p>
          <a:p>
            <a:pPr marL="171450" indent="-171450"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Headsets &amp; more</a:t>
            </a:r>
          </a:p>
        </p:txBody>
      </p:sp>
    </p:spTree>
    <p:extLst>
      <p:ext uri="{BB962C8B-B14F-4D97-AF65-F5344CB8AC3E}">
        <p14:creationId xmlns:p14="http://schemas.microsoft.com/office/powerpoint/2010/main" val="24296261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 descr="t01_z1print_TIF_Original_300dpi13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3000" contras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584" y="1920711"/>
            <a:ext cx="2845154" cy="3702128"/>
          </a:xfrm>
          <a:prstGeom prst="rect">
            <a:avLst/>
          </a:prstGeom>
        </p:spPr>
      </p:pic>
      <p:pic>
        <p:nvPicPr>
          <p:cNvPr id="5" name="Bild 4" descr="t01_z1print_TIF_Original_300dpi25.pn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283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141" y="2120599"/>
            <a:ext cx="2225946" cy="3279340"/>
          </a:xfrm>
          <a:prstGeom prst="rect">
            <a:avLst/>
          </a:prstGeom>
        </p:spPr>
      </p:pic>
      <p:pic>
        <p:nvPicPr>
          <p:cNvPr id="3" name="Bild 2" descr="t01_z1print_TIF_Original_300dpi44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7" t="7454" r="23147" b="9145"/>
          <a:stretch/>
        </p:blipFill>
        <p:spPr>
          <a:xfrm>
            <a:off x="1083874" y="2141704"/>
            <a:ext cx="1614551" cy="3092568"/>
          </a:xfrm>
          <a:prstGeom prst="rect">
            <a:avLst/>
          </a:prstGeom>
        </p:spPr>
      </p:pic>
      <p:sp>
        <p:nvSpPr>
          <p:cNvPr id="14" name="Titel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cap="none" dirty="0">
                <a:latin typeface="DIN Offc"/>
                <a:cs typeface="DIN Offc"/>
              </a:rPr>
              <a:t>Tab-Ex</a:t>
            </a:r>
            <a:r>
              <a:rPr lang="en-US" cap="none" baseline="30000" dirty="0">
                <a:latin typeface="DIN Offc"/>
                <a:cs typeface="DIN Offc"/>
              </a:rPr>
              <a:t>®</a:t>
            </a:r>
            <a:r>
              <a:rPr lang="en-US" cap="none" dirty="0">
                <a:latin typeface="DIN Offc"/>
                <a:cs typeface="DIN Offc"/>
              </a:rPr>
              <a:t> 01 </a:t>
            </a:r>
            <a:r>
              <a:rPr lang="en-US" cap="none" dirty="0" smtClean="0">
                <a:latin typeface="DIN Offc"/>
                <a:cs typeface="DIN Offc"/>
              </a:rPr>
              <a:t>DZ1</a:t>
            </a:r>
            <a:endParaRPr lang="en-US" cap="none" dirty="0">
              <a:latin typeface="DIN Offc"/>
              <a:ea typeface="+mj-ea"/>
              <a:cs typeface="DIN Offc"/>
            </a:endParaRPr>
          </a:p>
        </p:txBody>
      </p:sp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DIN Offc"/>
                <a:cs typeface="DIN Offc"/>
              </a:rPr>
              <a:t>Functional Buttons &amp; Ports</a:t>
            </a:r>
          </a:p>
        </p:txBody>
      </p:sp>
      <p:cxnSp>
        <p:nvCxnSpPr>
          <p:cNvPr id="114" name="Gewinkelte Verbindung 113"/>
          <p:cNvCxnSpPr/>
          <p:nvPr/>
        </p:nvCxnSpPr>
        <p:spPr>
          <a:xfrm rot="16200000" flipV="1">
            <a:off x="2180888" y="4953898"/>
            <a:ext cx="275225" cy="137830"/>
          </a:xfrm>
          <a:prstGeom prst="bentConnector3">
            <a:avLst>
              <a:gd name="adj1" fmla="val -3657"/>
            </a:avLst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3" name="Titelplatzhalter 1"/>
          <p:cNvSpPr txBox="1">
            <a:spLocks/>
          </p:cNvSpPr>
          <p:nvPr/>
        </p:nvSpPr>
        <p:spPr bwMode="auto">
          <a:xfrm>
            <a:off x="2441557" y="5065387"/>
            <a:ext cx="360236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2F2F2"/>
                </a:solidFill>
                <a:latin typeface="DIN Offc"/>
                <a:ea typeface="ＭＳ Ｐゴシック" pitchFamily="34" charset="-128"/>
                <a:cs typeface="DIN Offc"/>
              </a:rPr>
              <a:t>Back</a:t>
            </a:r>
            <a:endParaRPr lang="en-US" altLang="ja-JP" sz="900" b="1" dirty="0">
              <a:solidFill>
                <a:srgbClr val="F2F2F2"/>
              </a:solidFill>
              <a:latin typeface="DIN Offc"/>
              <a:cs typeface="DIN Offc"/>
            </a:endParaRPr>
          </a:p>
        </p:txBody>
      </p:sp>
      <p:cxnSp>
        <p:nvCxnSpPr>
          <p:cNvPr id="124" name="Gewinkelte Verbindung 123"/>
          <p:cNvCxnSpPr/>
          <p:nvPr/>
        </p:nvCxnSpPr>
        <p:spPr>
          <a:xfrm rot="16200000" flipV="1">
            <a:off x="1984552" y="4990128"/>
            <a:ext cx="432748" cy="274523"/>
          </a:xfrm>
          <a:prstGeom prst="bentConnector3">
            <a:avLst>
              <a:gd name="adj1" fmla="val -51"/>
            </a:avLst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5" name="Titelplatzhalter 1"/>
          <p:cNvSpPr txBox="1">
            <a:spLocks/>
          </p:cNvSpPr>
          <p:nvPr/>
        </p:nvSpPr>
        <p:spPr bwMode="auto">
          <a:xfrm>
            <a:off x="2385603" y="5238357"/>
            <a:ext cx="360236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2F2F2"/>
                </a:solidFill>
                <a:latin typeface="DIN Offc"/>
                <a:ea typeface="ＭＳ Ｐゴシック" pitchFamily="34" charset="-128"/>
                <a:cs typeface="DIN Offc"/>
              </a:rPr>
              <a:t>Home</a:t>
            </a:r>
            <a:endParaRPr lang="en-US" altLang="ja-JP" sz="900" b="1" dirty="0">
              <a:solidFill>
                <a:srgbClr val="F2F2F2"/>
              </a:solidFill>
              <a:latin typeface="DIN Offc"/>
              <a:cs typeface="DIN Offc"/>
            </a:endParaRPr>
          </a:p>
        </p:txBody>
      </p:sp>
      <p:cxnSp>
        <p:nvCxnSpPr>
          <p:cNvPr id="156" name="Gewinkelte Verbindung 155"/>
          <p:cNvCxnSpPr/>
          <p:nvPr/>
        </p:nvCxnSpPr>
        <p:spPr>
          <a:xfrm rot="5400000" flipH="1" flipV="1">
            <a:off x="1519381" y="5031288"/>
            <a:ext cx="454462" cy="282840"/>
          </a:xfrm>
          <a:prstGeom prst="bentConnector3">
            <a:avLst>
              <a:gd name="adj1" fmla="val 531"/>
            </a:avLst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7" name="Titelplatzhalter 1"/>
          <p:cNvSpPr txBox="1">
            <a:spLocks/>
          </p:cNvSpPr>
          <p:nvPr/>
        </p:nvSpPr>
        <p:spPr bwMode="auto">
          <a:xfrm>
            <a:off x="341743" y="5275627"/>
            <a:ext cx="1194723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2F2F2"/>
                </a:solidFill>
                <a:latin typeface="DIN Offc"/>
                <a:ea typeface="ＭＳ Ｐゴシック" pitchFamily="34" charset="-128"/>
                <a:cs typeface="DIN Offc"/>
              </a:rPr>
              <a:t>Last used Application</a:t>
            </a:r>
          </a:p>
        </p:txBody>
      </p:sp>
      <p:sp>
        <p:nvSpPr>
          <p:cNvPr id="161" name="Titelplatzhalter 1"/>
          <p:cNvSpPr txBox="1">
            <a:spLocks/>
          </p:cNvSpPr>
          <p:nvPr/>
        </p:nvSpPr>
        <p:spPr bwMode="auto">
          <a:xfrm>
            <a:off x="3210200" y="3255362"/>
            <a:ext cx="809976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2F2F2"/>
                </a:solidFill>
                <a:latin typeface="DIN Offc"/>
                <a:ea typeface="ＭＳ Ｐゴシック" pitchFamily="34" charset="-128"/>
                <a:cs typeface="DIN Offc"/>
              </a:rPr>
              <a:t>Volume control</a:t>
            </a:r>
            <a:endParaRPr lang="en-US" altLang="ja-JP" sz="900" b="1" dirty="0">
              <a:solidFill>
                <a:srgbClr val="F2F2F2"/>
              </a:solidFill>
              <a:latin typeface="DIN Offc"/>
              <a:cs typeface="DIN Offc"/>
            </a:endParaRPr>
          </a:p>
        </p:txBody>
      </p:sp>
      <p:cxnSp>
        <p:nvCxnSpPr>
          <p:cNvPr id="25" name="Gerade Verbindung mit Pfeil 24"/>
          <p:cNvCxnSpPr/>
          <p:nvPr/>
        </p:nvCxnSpPr>
        <p:spPr>
          <a:xfrm>
            <a:off x="4064475" y="3364194"/>
            <a:ext cx="290401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itelplatzhalter 1"/>
          <p:cNvSpPr txBox="1">
            <a:spLocks/>
          </p:cNvSpPr>
          <p:nvPr/>
        </p:nvSpPr>
        <p:spPr bwMode="auto">
          <a:xfrm>
            <a:off x="5744975" y="2528132"/>
            <a:ext cx="541474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2F2F2"/>
                </a:solidFill>
                <a:latin typeface="DIN Offc"/>
                <a:ea typeface="ＭＳ Ｐゴシック" pitchFamily="34" charset="-128"/>
                <a:cs typeface="DIN Offc"/>
              </a:rPr>
              <a:t>Flash</a:t>
            </a:r>
            <a:endParaRPr lang="en-US" altLang="ja-JP" sz="900" b="1" dirty="0">
              <a:solidFill>
                <a:srgbClr val="F2F2F2"/>
              </a:solidFill>
              <a:latin typeface="DIN Offc"/>
              <a:cs typeface="DIN Offc"/>
            </a:endParaRPr>
          </a:p>
        </p:txBody>
      </p:sp>
      <p:cxnSp>
        <p:nvCxnSpPr>
          <p:cNvPr id="29" name="Gewinkelte Verbindung 28"/>
          <p:cNvCxnSpPr/>
          <p:nvPr/>
        </p:nvCxnSpPr>
        <p:spPr>
          <a:xfrm>
            <a:off x="5916745" y="2740121"/>
            <a:ext cx="1088501" cy="120282"/>
          </a:xfrm>
          <a:prstGeom prst="bentConnector3">
            <a:avLst>
              <a:gd name="adj1" fmla="val 256"/>
            </a:avLst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Gewinkelte Verbindung 46"/>
          <p:cNvCxnSpPr/>
          <p:nvPr/>
        </p:nvCxnSpPr>
        <p:spPr>
          <a:xfrm rot="5400000">
            <a:off x="6915061" y="2264809"/>
            <a:ext cx="529619" cy="241198"/>
          </a:xfrm>
          <a:prstGeom prst="bentConnector3">
            <a:avLst>
              <a:gd name="adj1" fmla="val -191"/>
            </a:avLst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Titelplatzhalter 1"/>
          <p:cNvSpPr txBox="1">
            <a:spLocks/>
          </p:cNvSpPr>
          <p:nvPr/>
        </p:nvSpPr>
        <p:spPr bwMode="auto">
          <a:xfrm>
            <a:off x="7369373" y="1999473"/>
            <a:ext cx="950033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z="900" dirty="0">
                <a:solidFill>
                  <a:srgbClr val="F2F2F2"/>
                </a:solidFill>
                <a:latin typeface="DIN Offc"/>
                <a:cs typeface="DIN Offc"/>
              </a:rPr>
              <a:t>Rear camera</a:t>
            </a:r>
          </a:p>
        </p:txBody>
      </p:sp>
      <p:sp>
        <p:nvSpPr>
          <p:cNvPr id="41" name="Titelplatzhalter 1"/>
          <p:cNvSpPr txBox="1">
            <a:spLocks/>
          </p:cNvSpPr>
          <p:nvPr/>
        </p:nvSpPr>
        <p:spPr bwMode="auto">
          <a:xfrm>
            <a:off x="3288952" y="2689715"/>
            <a:ext cx="809976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2F2F2"/>
                </a:solidFill>
                <a:latin typeface="DIN Offc"/>
                <a:ea typeface="ＭＳ Ｐゴシック" pitchFamily="34" charset="-128"/>
                <a:cs typeface="DIN Offc"/>
              </a:rPr>
              <a:t>Power button</a:t>
            </a:r>
            <a:endParaRPr lang="en-US" altLang="ja-JP" sz="900" b="1" dirty="0">
              <a:solidFill>
                <a:srgbClr val="F2F2F2"/>
              </a:solidFill>
              <a:latin typeface="DIN Offc"/>
              <a:cs typeface="DIN Offc"/>
            </a:endParaRPr>
          </a:p>
        </p:txBody>
      </p:sp>
      <p:cxnSp>
        <p:nvCxnSpPr>
          <p:cNvPr id="43" name="Gerade Verbindung mit Pfeil 42"/>
          <p:cNvCxnSpPr/>
          <p:nvPr/>
        </p:nvCxnSpPr>
        <p:spPr>
          <a:xfrm>
            <a:off x="4064475" y="2798547"/>
            <a:ext cx="290401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Gewinkelte Verbindung 43"/>
          <p:cNvCxnSpPr/>
          <p:nvPr/>
        </p:nvCxnSpPr>
        <p:spPr>
          <a:xfrm rot="5400000">
            <a:off x="2209876" y="2252368"/>
            <a:ext cx="251711" cy="241199"/>
          </a:xfrm>
          <a:prstGeom prst="bentConnector3">
            <a:avLst>
              <a:gd name="adj1" fmla="val 1109"/>
            </a:avLst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Titelplatzhalter 1"/>
          <p:cNvSpPr txBox="1">
            <a:spLocks/>
          </p:cNvSpPr>
          <p:nvPr/>
        </p:nvSpPr>
        <p:spPr bwMode="auto">
          <a:xfrm>
            <a:off x="2515391" y="2151551"/>
            <a:ext cx="950033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2F2F2"/>
                </a:solidFill>
                <a:latin typeface="DIN Offc"/>
                <a:ea typeface="ＭＳ Ｐゴシック" pitchFamily="34" charset="-128"/>
                <a:cs typeface="DIN Offc"/>
              </a:rPr>
              <a:t>Front camera</a:t>
            </a:r>
            <a:endParaRPr lang="en-US" altLang="ja-JP" sz="900" b="1" dirty="0">
              <a:solidFill>
                <a:srgbClr val="F2F2F2"/>
              </a:solidFill>
              <a:latin typeface="DIN Offc"/>
              <a:cs typeface="DIN Offc"/>
            </a:endParaRPr>
          </a:p>
        </p:txBody>
      </p:sp>
      <p:sp>
        <p:nvSpPr>
          <p:cNvPr id="36" name="Titelplatzhalter 1"/>
          <p:cNvSpPr txBox="1">
            <a:spLocks/>
          </p:cNvSpPr>
          <p:nvPr/>
        </p:nvSpPr>
        <p:spPr bwMode="auto">
          <a:xfrm>
            <a:off x="5316976" y="4519661"/>
            <a:ext cx="2018447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2F2F2"/>
                </a:solidFill>
                <a:latin typeface="DIN Offc"/>
                <a:ea typeface="ＭＳ Ｐゴシック" pitchFamily="34" charset="-128"/>
                <a:cs typeface="DIN Offc"/>
              </a:rPr>
              <a:t>Multipurpose for magnetic</a:t>
            </a: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2F2F2"/>
                </a:solidFill>
                <a:latin typeface="DIN Offc"/>
                <a:ea typeface="ＭＳ Ｐゴシック" pitchFamily="34" charset="-128"/>
                <a:cs typeface="DIN Offc"/>
              </a:rPr>
              <a:t>connector of safety box</a:t>
            </a:r>
          </a:p>
        </p:txBody>
      </p:sp>
      <p:cxnSp>
        <p:nvCxnSpPr>
          <p:cNvPr id="37" name="Gewinkelte Verbindung 36"/>
          <p:cNvCxnSpPr/>
          <p:nvPr/>
        </p:nvCxnSpPr>
        <p:spPr>
          <a:xfrm rot="16200000" flipH="1">
            <a:off x="6542129" y="4766059"/>
            <a:ext cx="581879" cy="502584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59459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tab-ex_01_360_25_z2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00" b="95200" l="21800" r="7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181" y="2008588"/>
            <a:ext cx="3416895" cy="3416895"/>
          </a:xfrm>
          <a:prstGeom prst="rect">
            <a:avLst/>
          </a:prstGeom>
        </p:spPr>
      </p:pic>
      <p:pic>
        <p:nvPicPr>
          <p:cNvPr id="31" name="Bild 30" descr="tabex_z2_print_TIF_Original_300dpi4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0" y="1992699"/>
            <a:ext cx="1819285" cy="3289965"/>
          </a:xfrm>
          <a:prstGeom prst="rect">
            <a:avLst/>
          </a:prstGeom>
        </p:spPr>
      </p:pic>
      <p:sp>
        <p:nvSpPr>
          <p:cNvPr id="14" name="Titel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cap="none" dirty="0">
                <a:latin typeface="DIN Offc"/>
                <a:cs typeface="DIN Offc"/>
              </a:rPr>
              <a:t>Tab-Ex</a:t>
            </a:r>
            <a:r>
              <a:rPr lang="en-US" cap="none" baseline="30000" dirty="0">
                <a:latin typeface="DIN Offc"/>
                <a:cs typeface="DIN Offc"/>
              </a:rPr>
              <a:t>®</a:t>
            </a:r>
            <a:r>
              <a:rPr lang="en-US" cap="none" dirty="0">
                <a:latin typeface="DIN Offc"/>
                <a:cs typeface="DIN Offc"/>
              </a:rPr>
              <a:t> 01 </a:t>
            </a:r>
            <a:r>
              <a:rPr lang="en-US" cap="none" dirty="0" smtClean="0">
                <a:latin typeface="DIN Offc"/>
                <a:cs typeface="DIN Offc"/>
              </a:rPr>
              <a:t>DZ2</a:t>
            </a:r>
            <a:endParaRPr lang="en-US" cap="none" dirty="0">
              <a:latin typeface="DIN Offc"/>
              <a:ea typeface="+mj-ea"/>
              <a:cs typeface="DIN Offc"/>
            </a:endParaRPr>
          </a:p>
        </p:txBody>
      </p:sp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 smtClean="0">
                <a:latin typeface="DIN Offc"/>
                <a:cs typeface="DIN Offc"/>
              </a:rPr>
              <a:t>Functional Buttons &amp; Ports</a:t>
            </a:r>
            <a:endParaRPr lang="en-US" dirty="0">
              <a:latin typeface="DIN Offc"/>
              <a:cs typeface="DIN Offc"/>
            </a:endParaRPr>
          </a:p>
        </p:txBody>
      </p:sp>
      <p:cxnSp>
        <p:nvCxnSpPr>
          <p:cNvPr id="98" name="Gerade Verbindung mit Pfeil 97"/>
          <p:cNvCxnSpPr/>
          <p:nvPr/>
        </p:nvCxnSpPr>
        <p:spPr>
          <a:xfrm>
            <a:off x="1004616" y="3689808"/>
            <a:ext cx="243887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3" name="Titelplatzhalter 1"/>
          <p:cNvSpPr txBox="1">
            <a:spLocks/>
          </p:cNvSpPr>
          <p:nvPr/>
        </p:nvSpPr>
        <p:spPr bwMode="auto">
          <a:xfrm>
            <a:off x="135577" y="3520947"/>
            <a:ext cx="809976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2F2F2"/>
                </a:solidFill>
                <a:latin typeface="DIN Offc"/>
                <a:ea typeface="ＭＳ Ｐゴシック" pitchFamily="34" charset="-128"/>
                <a:cs typeface="DIN Offc"/>
              </a:rPr>
              <a:t>Charging</a:t>
            </a:r>
          </a:p>
          <a:p>
            <a:pPr algn="r"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2F2F2"/>
                </a:solidFill>
                <a:latin typeface="DIN Offc"/>
                <a:ea typeface="ＭＳ Ｐゴシック" pitchFamily="34" charset="-128"/>
                <a:cs typeface="DIN Offc"/>
              </a:rPr>
              <a:t>connector</a:t>
            </a:r>
            <a:endParaRPr lang="en-US" altLang="ja-JP" sz="900" b="1" dirty="0">
              <a:solidFill>
                <a:srgbClr val="F2F2F2"/>
              </a:solidFill>
              <a:latin typeface="DIN Offc"/>
              <a:cs typeface="DIN Offc"/>
            </a:endParaRPr>
          </a:p>
        </p:txBody>
      </p:sp>
      <p:cxnSp>
        <p:nvCxnSpPr>
          <p:cNvPr id="114" name="Gewinkelte Verbindung 113"/>
          <p:cNvCxnSpPr/>
          <p:nvPr/>
        </p:nvCxnSpPr>
        <p:spPr>
          <a:xfrm rot="16200000" flipV="1">
            <a:off x="2192977" y="4998205"/>
            <a:ext cx="275225" cy="137830"/>
          </a:xfrm>
          <a:prstGeom prst="bentConnector3">
            <a:avLst>
              <a:gd name="adj1" fmla="val -3657"/>
            </a:avLst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3" name="Titelplatzhalter 1"/>
          <p:cNvSpPr txBox="1">
            <a:spLocks/>
          </p:cNvSpPr>
          <p:nvPr/>
        </p:nvSpPr>
        <p:spPr bwMode="auto">
          <a:xfrm>
            <a:off x="2453646" y="5109694"/>
            <a:ext cx="360236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2F2F2"/>
                </a:solidFill>
                <a:latin typeface="DIN Offc"/>
                <a:ea typeface="ＭＳ Ｐゴシック" pitchFamily="34" charset="-128"/>
                <a:cs typeface="DIN Offc"/>
              </a:rPr>
              <a:t>Back</a:t>
            </a:r>
            <a:endParaRPr lang="en-US" altLang="ja-JP" sz="900" b="1" dirty="0">
              <a:solidFill>
                <a:srgbClr val="F2F2F2"/>
              </a:solidFill>
              <a:latin typeface="DIN Offc"/>
              <a:cs typeface="DIN Offc"/>
            </a:endParaRPr>
          </a:p>
        </p:txBody>
      </p:sp>
      <p:cxnSp>
        <p:nvCxnSpPr>
          <p:cNvPr id="124" name="Gewinkelte Verbindung 123"/>
          <p:cNvCxnSpPr/>
          <p:nvPr/>
        </p:nvCxnSpPr>
        <p:spPr>
          <a:xfrm rot="16200000" flipV="1">
            <a:off x="1976953" y="5034435"/>
            <a:ext cx="432748" cy="274523"/>
          </a:xfrm>
          <a:prstGeom prst="bentConnector3">
            <a:avLst>
              <a:gd name="adj1" fmla="val -51"/>
            </a:avLst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5" name="Titelplatzhalter 1"/>
          <p:cNvSpPr txBox="1">
            <a:spLocks/>
          </p:cNvSpPr>
          <p:nvPr/>
        </p:nvSpPr>
        <p:spPr bwMode="auto">
          <a:xfrm>
            <a:off x="2387848" y="5282664"/>
            <a:ext cx="360236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2F2F2"/>
                </a:solidFill>
                <a:latin typeface="DIN Offc"/>
                <a:ea typeface="ＭＳ Ｐゴシック" pitchFamily="34" charset="-128"/>
                <a:cs typeface="DIN Offc"/>
              </a:rPr>
              <a:t>Home</a:t>
            </a:r>
            <a:endParaRPr lang="en-US" altLang="ja-JP" sz="900" b="1" dirty="0">
              <a:solidFill>
                <a:srgbClr val="F2F2F2"/>
              </a:solidFill>
              <a:latin typeface="DIN Offc"/>
              <a:cs typeface="DIN Offc"/>
            </a:endParaRPr>
          </a:p>
        </p:txBody>
      </p:sp>
      <p:cxnSp>
        <p:nvCxnSpPr>
          <p:cNvPr id="156" name="Gewinkelte Verbindung 155"/>
          <p:cNvCxnSpPr/>
          <p:nvPr/>
        </p:nvCxnSpPr>
        <p:spPr>
          <a:xfrm rot="5400000" flipH="1" flipV="1">
            <a:off x="1543349" y="5014496"/>
            <a:ext cx="332264" cy="282840"/>
          </a:xfrm>
          <a:prstGeom prst="bentConnector3">
            <a:avLst>
              <a:gd name="adj1" fmla="val -1854"/>
            </a:avLst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7" name="Titelplatzhalter 1"/>
          <p:cNvSpPr txBox="1">
            <a:spLocks/>
          </p:cNvSpPr>
          <p:nvPr/>
        </p:nvSpPr>
        <p:spPr bwMode="auto">
          <a:xfrm>
            <a:off x="1139098" y="5216642"/>
            <a:ext cx="360236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2F2F2"/>
                </a:solidFill>
                <a:latin typeface="DIN Offc"/>
                <a:ea typeface="ＭＳ Ｐゴシック" pitchFamily="34" charset="-128"/>
                <a:cs typeface="DIN Offc"/>
              </a:rPr>
              <a:t>Apps</a:t>
            </a:r>
          </a:p>
        </p:txBody>
      </p:sp>
      <p:sp>
        <p:nvSpPr>
          <p:cNvPr id="161" name="Titelplatzhalter 1"/>
          <p:cNvSpPr txBox="1">
            <a:spLocks/>
          </p:cNvSpPr>
          <p:nvPr/>
        </p:nvSpPr>
        <p:spPr bwMode="auto">
          <a:xfrm>
            <a:off x="3022672" y="3363668"/>
            <a:ext cx="809976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2F2F2"/>
                </a:solidFill>
                <a:latin typeface="DIN Offc"/>
                <a:ea typeface="ＭＳ Ｐゴシック" pitchFamily="34" charset="-128"/>
                <a:cs typeface="DIN Offc"/>
              </a:rPr>
              <a:t>Volume control</a:t>
            </a:r>
            <a:endParaRPr lang="en-US" altLang="ja-JP" sz="900" b="1" dirty="0">
              <a:solidFill>
                <a:srgbClr val="F2F2F2"/>
              </a:solidFill>
              <a:latin typeface="DIN Offc"/>
              <a:cs typeface="DIN Offc"/>
            </a:endParaRPr>
          </a:p>
        </p:txBody>
      </p:sp>
      <p:cxnSp>
        <p:nvCxnSpPr>
          <p:cNvPr id="25" name="Gerade Verbindung mit Pfeil 24"/>
          <p:cNvCxnSpPr/>
          <p:nvPr/>
        </p:nvCxnSpPr>
        <p:spPr>
          <a:xfrm>
            <a:off x="3876947" y="3472500"/>
            <a:ext cx="290401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itelplatzhalter 1"/>
          <p:cNvSpPr txBox="1">
            <a:spLocks/>
          </p:cNvSpPr>
          <p:nvPr/>
        </p:nvSpPr>
        <p:spPr bwMode="auto">
          <a:xfrm>
            <a:off x="5242391" y="2539153"/>
            <a:ext cx="541474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2F2F2"/>
                </a:solidFill>
                <a:latin typeface="DIN Offc"/>
                <a:ea typeface="ＭＳ Ｐゴシック" pitchFamily="34" charset="-128"/>
                <a:cs typeface="DIN Offc"/>
              </a:rPr>
              <a:t>Flash</a:t>
            </a:r>
            <a:endParaRPr lang="en-US" altLang="ja-JP" sz="900" b="1" dirty="0">
              <a:solidFill>
                <a:srgbClr val="F2F2F2"/>
              </a:solidFill>
              <a:latin typeface="DIN Offc"/>
              <a:cs typeface="DIN Offc"/>
            </a:endParaRPr>
          </a:p>
        </p:txBody>
      </p:sp>
      <p:cxnSp>
        <p:nvCxnSpPr>
          <p:cNvPr id="29" name="Gewinkelte Verbindung 28"/>
          <p:cNvCxnSpPr/>
          <p:nvPr/>
        </p:nvCxnSpPr>
        <p:spPr>
          <a:xfrm>
            <a:off x="5601708" y="2643840"/>
            <a:ext cx="900952" cy="177180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Gewinkelte Verbindung 41"/>
          <p:cNvCxnSpPr/>
          <p:nvPr/>
        </p:nvCxnSpPr>
        <p:spPr>
          <a:xfrm flipV="1">
            <a:off x="5708238" y="5207233"/>
            <a:ext cx="858292" cy="166104"/>
          </a:xfrm>
          <a:prstGeom prst="bentConnector3">
            <a:avLst>
              <a:gd name="adj1" fmla="val 99322"/>
            </a:avLst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itelplatzhalter 1"/>
          <p:cNvSpPr txBox="1">
            <a:spLocks/>
          </p:cNvSpPr>
          <p:nvPr/>
        </p:nvSpPr>
        <p:spPr bwMode="auto">
          <a:xfrm>
            <a:off x="5168524" y="5263900"/>
            <a:ext cx="945126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2F2F2"/>
                </a:solidFill>
                <a:latin typeface="DIN Offc"/>
                <a:ea typeface="ＭＳ Ｐゴシック" pitchFamily="34" charset="-128"/>
                <a:cs typeface="DIN Offc"/>
              </a:rPr>
              <a:t>USB port</a:t>
            </a:r>
            <a:endParaRPr lang="en-US" altLang="ja-JP" sz="700" dirty="0">
              <a:solidFill>
                <a:srgbClr val="F2F2F2"/>
              </a:solidFill>
              <a:latin typeface="DIN Offc"/>
              <a:cs typeface="DIN Offc"/>
            </a:endParaRPr>
          </a:p>
        </p:txBody>
      </p:sp>
      <p:cxnSp>
        <p:nvCxnSpPr>
          <p:cNvPr id="47" name="Gewinkelte Verbindung 46"/>
          <p:cNvCxnSpPr/>
          <p:nvPr/>
        </p:nvCxnSpPr>
        <p:spPr>
          <a:xfrm rot="5400000">
            <a:off x="6502806" y="2175890"/>
            <a:ext cx="368646" cy="241198"/>
          </a:xfrm>
          <a:prstGeom prst="bentConnector3">
            <a:avLst>
              <a:gd name="adj1" fmla="val 593"/>
            </a:avLst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Titelplatzhalter 1"/>
          <p:cNvSpPr txBox="1">
            <a:spLocks/>
          </p:cNvSpPr>
          <p:nvPr/>
        </p:nvSpPr>
        <p:spPr bwMode="auto">
          <a:xfrm>
            <a:off x="6866789" y="2005022"/>
            <a:ext cx="950033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z="900" dirty="0">
                <a:solidFill>
                  <a:srgbClr val="F2F2F2"/>
                </a:solidFill>
                <a:latin typeface="DIN Offc"/>
                <a:cs typeface="DIN Offc"/>
              </a:rPr>
              <a:t>Rear camera</a:t>
            </a:r>
          </a:p>
        </p:txBody>
      </p:sp>
      <p:pic>
        <p:nvPicPr>
          <p:cNvPr id="4" name="Bild 3" descr="div2-sid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550" y="2126936"/>
            <a:ext cx="213482" cy="3195113"/>
          </a:xfrm>
          <a:prstGeom prst="rect">
            <a:avLst/>
          </a:prstGeom>
        </p:spPr>
      </p:pic>
      <p:sp>
        <p:nvSpPr>
          <p:cNvPr id="41" name="Titelplatzhalter 1"/>
          <p:cNvSpPr txBox="1">
            <a:spLocks/>
          </p:cNvSpPr>
          <p:nvPr/>
        </p:nvSpPr>
        <p:spPr bwMode="auto">
          <a:xfrm>
            <a:off x="3101424" y="2743868"/>
            <a:ext cx="809976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2F2F2"/>
                </a:solidFill>
                <a:latin typeface="DIN Offc"/>
                <a:ea typeface="ＭＳ Ｐゴシック" pitchFamily="34" charset="-128"/>
                <a:cs typeface="DIN Offc"/>
              </a:rPr>
              <a:t>Power button</a:t>
            </a:r>
            <a:endParaRPr lang="en-US" altLang="ja-JP" sz="900" b="1" dirty="0">
              <a:solidFill>
                <a:srgbClr val="F2F2F2"/>
              </a:solidFill>
              <a:latin typeface="DIN Offc"/>
              <a:cs typeface="DIN Offc"/>
            </a:endParaRPr>
          </a:p>
        </p:txBody>
      </p:sp>
      <p:cxnSp>
        <p:nvCxnSpPr>
          <p:cNvPr id="43" name="Gerade Verbindung mit Pfeil 42"/>
          <p:cNvCxnSpPr/>
          <p:nvPr/>
        </p:nvCxnSpPr>
        <p:spPr>
          <a:xfrm>
            <a:off x="3876947" y="2852700"/>
            <a:ext cx="290401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Gewinkelte Verbindung 43"/>
          <p:cNvCxnSpPr/>
          <p:nvPr/>
        </p:nvCxnSpPr>
        <p:spPr>
          <a:xfrm rot="5400000">
            <a:off x="2266262" y="2212984"/>
            <a:ext cx="251711" cy="241199"/>
          </a:xfrm>
          <a:prstGeom prst="bentConnector3">
            <a:avLst>
              <a:gd name="adj1" fmla="val 1109"/>
            </a:avLst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Titelplatzhalter 1"/>
          <p:cNvSpPr txBox="1">
            <a:spLocks/>
          </p:cNvSpPr>
          <p:nvPr/>
        </p:nvSpPr>
        <p:spPr bwMode="auto">
          <a:xfrm>
            <a:off x="2571777" y="2112167"/>
            <a:ext cx="950033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2F2F2"/>
                </a:solidFill>
                <a:latin typeface="DIN Offc"/>
                <a:ea typeface="ＭＳ Ｐゴシック" pitchFamily="34" charset="-128"/>
                <a:cs typeface="DIN Offc"/>
              </a:rPr>
              <a:t>Front camera</a:t>
            </a:r>
            <a:endParaRPr lang="en-US" altLang="ja-JP" sz="900" b="1" dirty="0">
              <a:solidFill>
                <a:srgbClr val="F2F2F2"/>
              </a:solidFill>
              <a:latin typeface="DIN Offc"/>
              <a:cs typeface="DIN Offc"/>
            </a:endParaRPr>
          </a:p>
        </p:txBody>
      </p:sp>
      <p:sp>
        <p:nvSpPr>
          <p:cNvPr id="49" name="Titelplatzhalter 1"/>
          <p:cNvSpPr txBox="1">
            <a:spLocks/>
          </p:cNvSpPr>
          <p:nvPr/>
        </p:nvSpPr>
        <p:spPr bwMode="auto">
          <a:xfrm>
            <a:off x="5116776" y="4824630"/>
            <a:ext cx="460322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2F2F2"/>
                </a:solidFill>
                <a:latin typeface="DIN Offc"/>
                <a:ea typeface="ＭＳ Ｐゴシック" pitchFamily="34" charset="-128"/>
                <a:cs typeface="DIN Offc"/>
              </a:rPr>
              <a:t>Speaker</a:t>
            </a:r>
          </a:p>
        </p:txBody>
      </p:sp>
      <p:cxnSp>
        <p:nvCxnSpPr>
          <p:cNvPr id="50" name="Gerade Verbindung mit Pfeil 49"/>
          <p:cNvCxnSpPr/>
          <p:nvPr/>
        </p:nvCxnSpPr>
        <p:spPr>
          <a:xfrm>
            <a:off x="5601708" y="4933462"/>
            <a:ext cx="369318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Gewinkelte Verbindung 58"/>
          <p:cNvCxnSpPr/>
          <p:nvPr/>
        </p:nvCxnSpPr>
        <p:spPr>
          <a:xfrm rot="10800000" flipV="1">
            <a:off x="6217039" y="5050537"/>
            <a:ext cx="858292" cy="166104"/>
          </a:xfrm>
          <a:prstGeom prst="bentConnector3">
            <a:avLst>
              <a:gd name="adj1" fmla="val 99322"/>
            </a:avLst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Titelplatzhalter 1"/>
          <p:cNvSpPr txBox="1">
            <a:spLocks/>
          </p:cNvSpPr>
          <p:nvPr/>
        </p:nvSpPr>
        <p:spPr bwMode="auto">
          <a:xfrm>
            <a:off x="7149734" y="4945476"/>
            <a:ext cx="1257750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2F2F2"/>
                </a:solidFill>
                <a:latin typeface="DIN Offc"/>
                <a:ea typeface="ＭＳ Ｐゴシック" pitchFamily="34" charset="-128"/>
                <a:cs typeface="DIN Offc"/>
              </a:rPr>
              <a:t>Headphone jack</a:t>
            </a:r>
            <a:endParaRPr lang="en-US" altLang="ja-JP" sz="900" b="1" dirty="0">
              <a:solidFill>
                <a:srgbClr val="F2F2F2"/>
              </a:solidFill>
              <a:latin typeface="DIN Offc"/>
              <a:cs typeface="DIN Offc"/>
            </a:endParaRPr>
          </a:p>
        </p:txBody>
      </p:sp>
    </p:spTree>
    <p:extLst>
      <p:ext uri="{BB962C8B-B14F-4D97-AF65-F5344CB8AC3E}">
        <p14:creationId xmlns:p14="http://schemas.microsoft.com/office/powerpoint/2010/main" val="3649200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el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cap="none" dirty="0" smtClean="0">
                <a:latin typeface="DIN Offc"/>
                <a:ea typeface="+mj-ea"/>
                <a:cs typeface="DIN Offc"/>
              </a:rPr>
              <a:t>Pad-Ex</a:t>
            </a:r>
            <a:r>
              <a:rPr lang="en-US" cap="none" baseline="30000" dirty="0" smtClean="0">
                <a:latin typeface="DIN Offc"/>
                <a:ea typeface="+mj-ea"/>
                <a:cs typeface="DIN Offc"/>
              </a:rPr>
              <a:t>®</a:t>
            </a:r>
            <a:r>
              <a:rPr lang="en-US" cap="none" dirty="0" smtClean="0">
                <a:latin typeface="DIN Offc"/>
                <a:ea typeface="+mj-ea"/>
                <a:cs typeface="DIN Offc"/>
              </a:rPr>
              <a:t> 01 Series</a:t>
            </a:r>
            <a:endParaRPr lang="en-US" cap="none" dirty="0">
              <a:latin typeface="DIN Offc"/>
              <a:ea typeface="+mj-ea"/>
              <a:cs typeface="DIN Offc"/>
            </a:endParaRPr>
          </a:p>
        </p:txBody>
      </p:sp>
      <p:sp>
        <p:nvSpPr>
          <p:cNvPr id="79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DIN Offc"/>
                <a:cs typeface="DIN Offc"/>
              </a:rPr>
              <a:t>ATEX </a:t>
            </a:r>
            <a:r>
              <a:rPr lang="en-US" dirty="0">
                <a:latin typeface="DIN Offc"/>
                <a:cs typeface="DIN Offc"/>
              </a:rPr>
              <a:t>Zone 2 &amp; Division 2</a:t>
            </a:r>
          </a:p>
          <a:p>
            <a:pPr>
              <a:buFont typeface="Arial" charset="0"/>
              <a:buNone/>
              <a:defRPr/>
            </a:pPr>
            <a:endParaRPr lang="en-US" cap="small" dirty="0">
              <a:latin typeface="DIN Offc"/>
              <a:cs typeface="DIN Offc"/>
            </a:endParaRPr>
          </a:p>
        </p:txBody>
      </p:sp>
      <p:grpSp>
        <p:nvGrpSpPr>
          <p:cNvPr id="40" name="Gruppierung 22"/>
          <p:cNvGrpSpPr>
            <a:grpSpLocks/>
          </p:cNvGrpSpPr>
          <p:nvPr/>
        </p:nvGrpSpPr>
        <p:grpSpPr bwMode="auto">
          <a:xfrm>
            <a:off x="3913049" y="2697019"/>
            <a:ext cx="118497" cy="118497"/>
            <a:chOff x="469900" y="1314450"/>
            <a:chExt cx="292100" cy="292100"/>
          </a:xfrm>
        </p:grpSpPr>
        <p:sp>
          <p:nvSpPr>
            <p:cNvPr id="41" name="Oval 40">
              <a:hlinkClick r:id="" action="ppaction://noaction"/>
            </p:cNvPr>
            <p:cNvSpPr/>
            <p:nvPr/>
          </p:nvSpPr>
          <p:spPr>
            <a:xfrm>
              <a:off x="469900" y="1314450"/>
              <a:ext cx="292100" cy="292100"/>
            </a:xfrm>
            <a:prstGeom prst="ellipse">
              <a:avLst/>
            </a:prstGeom>
            <a:solidFill>
              <a:srgbClr val="7B7B7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 dirty="0">
                <a:solidFill>
                  <a:prstClr val="white"/>
                </a:solidFill>
                <a:latin typeface="DIN Offc"/>
                <a:cs typeface="DIN Offc"/>
              </a:endParaRPr>
            </a:p>
          </p:txBody>
        </p:sp>
        <p:grpSp>
          <p:nvGrpSpPr>
            <p:cNvPr id="42" name="Gruppierung 17"/>
            <p:cNvGrpSpPr>
              <a:grpSpLocks/>
            </p:cNvGrpSpPr>
            <p:nvPr/>
          </p:nvGrpSpPr>
          <p:grpSpPr bwMode="auto">
            <a:xfrm>
              <a:off x="549274" y="1393827"/>
              <a:ext cx="161925" cy="131501"/>
              <a:chOff x="592914" y="1714071"/>
              <a:chExt cx="455822" cy="370179"/>
            </a:xfrm>
          </p:grpSpPr>
          <p:sp>
            <p:nvSpPr>
              <p:cNvPr id="61" name="Gleichschenkliges Dreieck 60"/>
              <p:cNvSpPr/>
              <p:nvPr/>
            </p:nvSpPr>
            <p:spPr>
              <a:xfrm rot="5400000">
                <a:off x="763480" y="1762264"/>
                <a:ext cx="308350" cy="26429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 dirty="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  <p:sp>
            <p:nvSpPr>
              <p:cNvPr id="62" name="Gleichschenkliges Dreieck 61"/>
              <p:cNvSpPr/>
              <p:nvPr/>
            </p:nvSpPr>
            <p:spPr>
              <a:xfrm rot="5400000">
                <a:off x="570144" y="1740242"/>
                <a:ext cx="367087" cy="31814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 dirty="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</p:grpSp>
      </p:grpSp>
      <p:sp>
        <p:nvSpPr>
          <p:cNvPr id="63" name="Titelplatzhalter 1"/>
          <p:cNvSpPr txBox="1">
            <a:spLocks/>
          </p:cNvSpPr>
          <p:nvPr/>
        </p:nvSpPr>
        <p:spPr bwMode="auto">
          <a:xfrm>
            <a:off x="3913049" y="2385921"/>
            <a:ext cx="1011377" cy="184666"/>
          </a:xfrm>
          <a:prstGeom prst="rect">
            <a:avLst/>
          </a:prstGeom>
          <a:solidFill>
            <a:srgbClr val="FFD5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dirty="0">
                <a:solidFill>
                  <a:srgbClr val="404040"/>
                </a:solidFill>
                <a:latin typeface="DIN Offc"/>
                <a:cs typeface="DIN Offc"/>
              </a:rPr>
              <a:t>BENEFITS</a:t>
            </a:r>
          </a:p>
        </p:txBody>
      </p:sp>
      <p:sp>
        <p:nvSpPr>
          <p:cNvPr id="64" name="Titelplatzhalter 1"/>
          <p:cNvSpPr txBox="1">
            <a:spLocks/>
          </p:cNvSpPr>
          <p:nvPr/>
        </p:nvSpPr>
        <p:spPr bwMode="auto">
          <a:xfrm>
            <a:off x="4123468" y="2655769"/>
            <a:ext cx="3598132" cy="660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900" dirty="0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Pad-Ex 01 </a:t>
            </a:r>
            <a:r>
              <a:rPr lang="de-DE" sz="900" dirty="0" err="1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redefines</a:t>
            </a:r>
            <a:r>
              <a:rPr lang="de-DE" sz="900" dirty="0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 </a:t>
            </a:r>
            <a:r>
              <a:rPr lang="de-DE" sz="900" dirty="0" err="1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what</a:t>
            </a:r>
            <a:r>
              <a:rPr lang="de-DE" sz="900" dirty="0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 a </a:t>
            </a:r>
            <a:r>
              <a:rPr lang="de-DE" sz="900" b="1" dirty="0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mobile </a:t>
            </a:r>
            <a:r>
              <a:rPr lang="de-DE" sz="900" b="1" dirty="0" err="1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Full</a:t>
            </a:r>
            <a:r>
              <a:rPr lang="de-DE" sz="900" b="1" dirty="0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 </a:t>
            </a:r>
            <a:r>
              <a:rPr lang="de-DE" sz="900" b="1" dirty="0" err="1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Win</a:t>
            </a:r>
            <a:r>
              <a:rPr lang="de-DE" sz="900" b="1" dirty="0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 </a:t>
            </a:r>
            <a:r>
              <a:rPr lang="de-DE" sz="900" b="1" dirty="0" err="1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tablet</a:t>
            </a:r>
            <a:r>
              <a:rPr lang="de-DE" sz="900" b="1" dirty="0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 PC </a:t>
            </a:r>
            <a:r>
              <a:rPr lang="de-DE" sz="900" dirty="0" err="1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shall</a:t>
            </a:r>
            <a:r>
              <a:rPr lang="de-DE" sz="900" dirty="0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 </a:t>
            </a:r>
            <a:r>
              <a:rPr lang="de-DE" sz="900" dirty="0" err="1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be</a:t>
            </a:r>
            <a:r>
              <a:rPr lang="de-DE" sz="900" dirty="0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:</a:t>
            </a: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900" dirty="0" err="1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Combining</a:t>
            </a:r>
            <a:r>
              <a:rPr lang="de-DE" sz="900" dirty="0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 robust </a:t>
            </a:r>
            <a:r>
              <a:rPr lang="de-DE" sz="900" dirty="0" err="1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features</a:t>
            </a:r>
            <a:r>
              <a:rPr lang="de-DE" sz="900" dirty="0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 </a:t>
            </a:r>
            <a:r>
              <a:rPr lang="de-DE" sz="900" dirty="0" err="1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and</a:t>
            </a:r>
            <a:r>
              <a:rPr lang="de-DE" sz="900" dirty="0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 a large </a:t>
            </a:r>
            <a:r>
              <a:rPr lang="de-DE" sz="900" dirty="0" err="1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screen</a:t>
            </a:r>
            <a:r>
              <a:rPr lang="de-DE" sz="900" dirty="0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 </a:t>
            </a:r>
            <a:r>
              <a:rPr lang="de-DE" sz="900" dirty="0" err="1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size</a:t>
            </a:r>
            <a:r>
              <a:rPr lang="de-DE" sz="900" dirty="0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, </a:t>
            </a:r>
            <a:r>
              <a:rPr lang="de-DE" sz="900" dirty="0" err="1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superior</a:t>
            </a:r>
            <a:r>
              <a:rPr lang="de-DE" sz="900" dirty="0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 </a:t>
            </a:r>
            <a:r>
              <a:rPr lang="de-DE" sz="900" dirty="0" err="1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performance</a:t>
            </a:r>
            <a:r>
              <a:rPr lang="de-DE" sz="900" dirty="0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 </a:t>
            </a:r>
            <a:r>
              <a:rPr lang="de-DE" sz="900" dirty="0" err="1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is</a:t>
            </a:r>
            <a:r>
              <a:rPr lang="de-DE" sz="900" dirty="0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 ideal </a:t>
            </a:r>
            <a:r>
              <a:rPr lang="de-DE" sz="900" dirty="0" err="1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for</a:t>
            </a:r>
            <a:r>
              <a:rPr lang="de-DE" sz="900" dirty="0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 </a:t>
            </a:r>
            <a:r>
              <a:rPr lang="de-DE" sz="900" dirty="0" err="1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field</a:t>
            </a:r>
            <a:r>
              <a:rPr lang="de-DE" sz="900" dirty="0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 operatives </a:t>
            </a:r>
            <a:r>
              <a:rPr lang="de-DE" sz="900" dirty="0" err="1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of</a:t>
            </a:r>
            <a:r>
              <a:rPr lang="de-DE" sz="900" dirty="0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 all </a:t>
            </a:r>
            <a:r>
              <a:rPr lang="de-DE" sz="900" dirty="0" err="1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sectors</a:t>
            </a:r>
            <a:r>
              <a:rPr lang="de-DE" sz="900" dirty="0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 </a:t>
            </a:r>
            <a:r>
              <a:rPr lang="de-DE" sz="900" dirty="0" err="1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to</a:t>
            </a:r>
            <a:r>
              <a:rPr lang="de-DE" sz="900" dirty="0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 </a:t>
            </a:r>
            <a:r>
              <a:rPr lang="de-DE" sz="900" b="1" dirty="0" err="1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complement</a:t>
            </a:r>
            <a:r>
              <a:rPr lang="de-DE" sz="900" b="1" dirty="0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 </a:t>
            </a:r>
            <a:r>
              <a:rPr lang="de-DE" sz="900" b="1" dirty="0" err="1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or</a:t>
            </a:r>
            <a:r>
              <a:rPr lang="de-DE" sz="900" b="1" dirty="0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 </a:t>
            </a:r>
            <a:r>
              <a:rPr lang="de-DE" sz="900" b="1" dirty="0" err="1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even</a:t>
            </a:r>
            <a:r>
              <a:rPr lang="de-DE" sz="900" b="1" dirty="0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 </a:t>
            </a:r>
            <a:r>
              <a:rPr lang="de-DE" sz="900" b="1" dirty="0" err="1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substitute</a:t>
            </a:r>
            <a:r>
              <a:rPr lang="de-DE" sz="900" b="1" dirty="0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 Desktop PC, </a:t>
            </a:r>
            <a:r>
              <a:rPr lang="de-DE" sz="900" b="1" dirty="0" err="1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laptop</a:t>
            </a:r>
            <a:r>
              <a:rPr lang="de-DE" sz="900" b="1" dirty="0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 </a:t>
            </a:r>
            <a:r>
              <a:rPr lang="de-DE" sz="900" b="1" dirty="0" err="1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or</a:t>
            </a:r>
            <a:r>
              <a:rPr lang="de-DE" sz="900" b="1" dirty="0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 wall </a:t>
            </a:r>
            <a:r>
              <a:rPr lang="de-DE" sz="900" b="1" dirty="0" err="1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mounted</a:t>
            </a:r>
            <a:r>
              <a:rPr lang="de-DE" sz="900" b="1" dirty="0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 </a:t>
            </a:r>
            <a:r>
              <a:rPr lang="de-DE" sz="900" b="1" dirty="0" err="1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display</a:t>
            </a:r>
            <a:r>
              <a:rPr lang="de-DE" sz="900" dirty="0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.</a:t>
            </a:r>
            <a:endParaRPr lang="en-US" sz="900" dirty="0">
              <a:solidFill>
                <a:srgbClr val="FFFFFF"/>
              </a:solidFill>
              <a:latin typeface="DIN Offc"/>
              <a:ea typeface="ＭＳ Ｐゴシック" pitchFamily="34" charset="-128"/>
              <a:cs typeface="DIN Offc"/>
            </a:endParaRPr>
          </a:p>
        </p:txBody>
      </p:sp>
      <p:grpSp>
        <p:nvGrpSpPr>
          <p:cNvPr id="71" name="Gruppierung 22"/>
          <p:cNvGrpSpPr>
            <a:grpSpLocks/>
          </p:cNvGrpSpPr>
          <p:nvPr/>
        </p:nvGrpSpPr>
        <p:grpSpPr bwMode="auto">
          <a:xfrm>
            <a:off x="3920094" y="3443136"/>
            <a:ext cx="118497" cy="118497"/>
            <a:chOff x="469900" y="1314450"/>
            <a:chExt cx="292100" cy="292100"/>
          </a:xfrm>
        </p:grpSpPr>
        <p:sp>
          <p:nvSpPr>
            <p:cNvPr id="74" name="Oval 73">
              <a:hlinkClick r:id="" action="ppaction://noaction"/>
            </p:cNvPr>
            <p:cNvSpPr/>
            <p:nvPr/>
          </p:nvSpPr>
          <p:spPr>
            <a:xfrm>
              <a:off x="469900" y="1314450"/>
              <a:ext cx="292100" cy="292100"/>
            </a:xfrm>
            <a:prstGeom prst="ellipse">
              <a:avLst/>
            </a:prstGeom>
            <a:solidFill>
              <a:srgbClr val="7B7B7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 dirty="0">
                <a:solidFill>
                  <a:prstClr val="white"/>
                </a:solidFill>
                <a:latin typeface="DIN Offc"/>
                <a:cs typeface="DIN Offc"/>
              </a:endParaRPr>
            </a:p>
          </p:txBody>
        </p:sp>
        <p:grpSp>
          <p:nvGrpSpPr>
            <p:cNvPr id="75" name="Gruppierung 17"/>
            <p:cNvGrpSpPr>
              <a:grpSpLocks/>
            </p:cNvGrpSpPr>
            <p:nvPr/>
          </p:nvGrpSpPr>
          <p:grpSpPr bwMode="auto">
            <a:xfrm>
              <a:off x="549274" y="1393827"/>
              <a:ext cx="161925" cy="131501"/>
              <a:chOff x="592914" y="1714071"/>
              <a:chExt cx="455822" cy="370179"/>
            </a:xfrm>
          </p:grpSpPr>
          <p:sp>
            <p:nvSpPr>
              <p:cNvPr id="76" name="Gleichschenkliges Dreieck 75"/>
              <p:cNvSpPr/>
              <p:nvPr/>
            </p:nvSpPr>
            <p:spPr>
              <a:xfrm rot="5400000">
                <a:off x="763480" y="1762264"/>
                <a:ext cx="308350" cy="26429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 dirty="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  <p:sp>
            <p:nvSpPr>
              <p:cNvPr id="77" name="Gleichschenkliges Dreieck 76"/>
              <p:cNvSpPr/>
              <p:nvPr/>
            </p:nvSpPr>
            <p:spPr>
              <a:xfrm rot="5400000">
                <a:off x="570144" y="1740242"/>
                <a:ext cx="367087" cy="31814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 dirty="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</p:grpSp>
      </p:grpSp>
      <p:sp>
        <p:nvSpPr>
          <p:cNvPr id="78" name="Titelplatzhalter 1"/>
          <p:cNvSpPr txBox="1">
            <a:spLocks/>
          </p:cNvSpPr>
          <p:nvPr/>
        </p:nvSpPr>
        <p:spPr bwMode="auto">
          <a:xfrm>
            <a:off x="4130514" y="3401886"/>
            <a:ext cx="3813337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prstClr val="white">
                    <a:lumMod val="95000"/>
                  </a:prstClr>
                </a:solidFill>
                <a:latin typeface="DIN Offc"/>
                <a:ea typeface="ＭＳ Ｐゴシック" pitchFamily="34" charset="-128"/>
                <a:cs typeface="DIN Offc"/>
              </a:rPr>
              <a:t>Supports latest Bluetooth standards - allowing </a:t>
            </a:r>
            <a:r>
              <a:rPr lang="en-US" sz="900" dirty="0" err="1">
                <a:solidFill>
                  <a:prstClr val="white">
                    <a:lumMod val="95000"/>
                  </a:prstClr>
                </a:solidFill>
                <a:latin typeface="DIN Offc"/>
                <a:ea typeface="ＭＳ Ｐゴシック" pitchFamily="34" charset="-128"/>
                <a:cs typeface="DIN Offc"/>
              </a:rPr>
              <a:t>realtime</a:t>
            </a:r>
            <a:r>
              <a:rPr lang="en-US" sz="900" dirty="0">
                <a:solidFill>
                  <a:prstClr val="white">
                    <a:lumMod val="95000"/>
                  </a:prstClr>
                </a:solidFill>
                <a:latin typeface="DIN Offc"/>
                <a:ea typeface="ＭＳ Ｐゴシック" pitchFamily="34" charset="-128"/>
                <a:cs typeface="DIN Offc"/>
              </a:rPr>
              <a:t> connectivity to </a:t>
            </a:r>
            <a:r>
              <a:rPr lang="en-US" sz="900" dirty="0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Bluetooth 4.0 Class 1.</a:t>
            </a:r>
            <a:endParaRPr lang="en-US" altLang="ja-JP" sz="900" dirty="0">
              <a:solidFill>
                <a:srgbClr val="FFFFFF"/>
              </a:solidFill>
              <a:latin typeface="DIN Offc"/>
              <a:cs typeface="DIN Offc"/>
            </a:endParaRPr>
          </a:p>
        </p:txBody>
      </p:sp>
      <p:sp>
        <p:nvSpPr>
          <p:cNvPr id="80" name="Textplatzhalter 1"/>
          <p:cNvSpPr txBox="1">
            <a:spLocks/>
          </p:cNvSpPr>
          <p:nvPr/>
        </p:nvSpPr>
        <p:spPr>
          <a:xfrm>
            <a:off x="457200" y="1672476"/>
            <a:ext cx="6115050" cy="26352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500" b="0" i="0" kern="1200" cap="all">
                <a:solidFill>
                  <a:srgbClr val="7B7B7B"/>
                </a:solidFill>
                <a:latin typeface="DINPro-Regular"/>
                <a:ea typeface="ＭＳ Ｐゴシック" charset="0"/>
                <a:cs typeface="DINPro-Regular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  <a:defRPr/>
            </a:pPr>
            <a:endParaRPr lang="en-US" sz="1000" cap="none" dirty="0"/>
          </a:p>
        </p:txBody>
      </p:sp>
      <p:sp>
        <p:nvSpPr>
          <p:cNvPr id="82" name="Titelplatzhalter 1"/>
          <p:cNvSpPr txBox="1">
            <a:spLocks/>
          </p:cNvSpPr>
          <p:nvPr/>
        </p:nvSpPr>
        <p:spPr bwMode="auto">
          <a:xfrm>
            <a:off x="4130514" y="3831912"/>
            <a:ext cx="3927637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2F2F2"/>
                </a:solidFill>
                <a:latin typeface="DIN Offc"/>
                <a:ea typeface="ＭＳ Ｐゴシック" pitchFamily="34" charset="-128"/>
                <a:cs typeface="DIN Offc"/>
              </a:rPr>
              <a:t>Expanded capabilities such as data collection and measuring/monitoring devices, headsets, </a:t>
            </a:r>
            <a:r>
              <a:rPr lang="en-US" sz="900" dirty="0" err="1">
                <a:solidFill>
                  <a:srgbClr val="F2F2F2"/>
                </a:solidFill>
                <a:latin typeface="DIN Offc"/>
                <a:ea typeface="ＭＳ Ｐゴシック" pitchFamily="34" charset="-128"/>
                <a:cs typeface="DIN Offc"/>
              </a:rPr>
              <a:t>AutoID</a:t>
            </a:r>
            <a:r>
              <a:rPr lang="en-US" sz="900" dirty="0">
                <a:solidFill>
                  <a:srgbClr val="F2F2F2"/>
                </a:solidFill>
                <a:latin typeface="DIN Offc"/>
                <a:ea typeface="ＭＳ Ｐゴシック" pitchFamily="34" charset="-128"/>
                <a:cs typeface="DIN Offc"/>
              </a:rPr>
              <a:t>, and Bluetooth Beacons for localization.</a:t>
            </a:r>
            <a:endParaRPr lang="en-US" altLang="ja-JP" sz="900" b="1" dirty="0">
              <a:solidFill>
                <a:srgbClr val="F2F2F2"/>
              </a:solidFill>
              <a:latin typeface="DIN Offc"/>
              <a:cs typeface="DIN Offc"/>
            </a:endParaRPr>
          </a:p>
        </p:txBody>
      </p:sp>
      <p:grpSp>
        <p:nvGrpSpPr>
          <p:cNvPr id="83" name="Gruppierung 22"/>
          <p:cNvGrpSpPr>
            <a:grpSpLocks/>
          </p:cNvGrpSpPr>
          <p:nvPr/>
        </p:nvGrpSpPr>
        <p:grpSpPr bwMode="auto">
          <a:xfrm>
            <a:off x="3920094" y="3879223"/>
            <a:ext cx="118497" cy="118497"/>
            <a:chOff x="469900" y="1314450"/>
            <a:chExt cx="292100" cy="292100"/>
          </a:xfrm>
        </p:grpSpPr>
        <p:sp>
          <p:nvSpPr>
            <p:cNvPr id="84" name="Oval 83">
              <a:hlinkClick r:id="" action="ppaction://noaction"/>
            </p:cNvPr>
            <p:cNvSpPr/>
            <p:nvPr/>
          </p:nvSpPr>
          <p:spPr>
            <a:xfrm>
              <a:off x="469900" y="1314450"/>
              <a:ext cx="292100" cy="292100"/>
            </a:xfrm>
            <a:prstGeom prst="ellipse">
              <a:avLst/>
            </a:prstGeom>
            <a:solidFill>
              <a:srgbClr val="7B7B7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prstClr val="white"/>
                </a:solidFill>
                <a:latin typeface="DIN Offc"/>
                <a:cs typeface="DIN Offc"/>
              </a:endParaRPr>
            </a:p>
          </p:txBody>
        </p:sp>
        <p:grpSp>
          <p:nvGrpSpPr>
            <p:cNvPr id="85" name="Gruppierung 17"/>
            <p:cNvGrpSpPr>
              <a:grpSpLocks/>
            </p:cNvGrpSpPr>
            <p:nvPr/>
          </p:nvGrpSpPr>
          <p:grpSpPr bwMode="auto">
            <a:xfrm>
              <a:off x="549274" y="1393827"/>
              <a:ext cx="161925" cy="131501"/>
              <a:chOff x="592914" y="1714071"/>
              <a:chExt cx="455822" cy="370179"/>
            </a:xfrm>
          </p:grpSpPr>
          <p:sp>
            <p:nvSpPr>
              <p:cNvPr id="86" name="Gleichschenkliges Dreieck 85"/>
              <p:cNvSpPr/>
              <p:nvPr/>
            </p:nvSpPr>
            <p:spPr>
              <a:xfrm rot="5400000">
                <a:off x="763480" y="1762264"/>
                <a:ext cx="308350" cy="26429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  <p:sp>
            <p:nvSpPr>
              <p:cNvPr id="87" name="Gleichschenkliges Dreieck 86"/>
              <p:cNvSpPr/>
              <p:nvPr/>
            </p:nvSpPr>
            <p:spPr>
              <a:xfrm rot="5400000">
                <a:off x="570144" y="1740242"/>
                <a:ext cx="367087" cy="31814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</p:grpSp>
      </p:grpSp>
      <p:sp>
        <p:nvSpPr>
          <p:cNvPr id="88" name="Titelplatzhalter 1"/>
          <p:cNvSpPr txBox="1">
            <a:spLocks/>
          </p:cNvSpPr>
          <p:nvPr/>
        </p:nvSpPr>
        <p:spPr bwMode="auto">
          <a:xfrm>
            <a:off x="4130514" y="4270062"/>
            <a:ext cx="3927637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2F2F2"/>
                </a:solidFill>
                <a:latin typeface="DIN Offc"/>
                <a:ea typeface="ＭＳ Ｐゴシック" pitchFamily="34" charset="-128"/>
                <a:cs typeface="DIN Offc"/>
              </a:rPr>
              <a:t>Advanced data capturing functionality due to the Barcode Scanner (optional)</a:t>
            </a: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2F2F2"/>
                </a:solidFill>
                <a:latin typeface="DIN Offc"/>
                <a:ea typeface="ＭＳ Ｐゴシック" pitchFamily="34" charset="-128"/>
                <a:cs typeface="DIN Offc"/>
              </a:rPr>
              <a:t>and the Bluetooth Reader/Scanner </a:t>
            </a:r>
            <a:r>
              <a:rPr lang="en-US" sz="900" dirty="0" err="1">
                <a:solidFill>
                  <a:srgbClr val="F2F2F2"/>
                </a:solidFill>
                <a:latin typeface="DIN Offc"/>
                <a:ea typeface="ＭＳ Ｐゴシック" pitchFamily="34" charset="-128"/>
                <a:cs typeface="DIN Offc"/>
              </a:rPr>
              <a:t>Ident</a:t>
            </a:r>
            <a:r>
              <a:rPr lang="en-US" sz="900" dirty="0">
                <a:solidFill>
                  <a:srgbClr val="F2F2F2"/>
                </a:solidFill>
                <a:latin typeface="DIN Offc"/>
                <a:ea typeface="ＭＳ Ｐゴシック" pitchFamily="34" charset="-128"/>
                <a:cs typeface="DIN Offc"/>
              </a:rPr>
              <a:t>-Ex® 01.</a:t>
            </a:r>
            <a:endParaRPr lang="en-US" sz="900" b="1" dirty="0">
              <a:solidFill>
                <a:srgbClr val="F2F2F2"/>
              </a:solidFill>
              <a:latin typeface="DIN Offc"/>
              <a:ea typeface="ＭＳ Ｐゴシック" pitchFamily="34" charset="-128"/>
              <a:cs typeface="DIN Offc"/>
            </a:endParaRPr>
          </a:p>
        </p:txBody>
      </p:sp>
      <p:grpSp>
        <p:nvGrpSpPr>
          <p:cNvPr id="89" name="Gruppierung 22"/>
          <p:cNvGrpSpPr>
            <a:grpSpLocks/>
          </p:cNvGrpSpPr>
          <p:nvPr/>
        </p:nvGrpSpPr>
        <p:grpSpPr bwMode="auto">
          <a:xfrm>
            <a:off x="3920094" y="4311023"/>
            <a:ext cx="118497" cy="118497"/>
            <a:chOff x="469900" y="1314450"/>
            <a:chExt cx="292100" cy="292100"/>
          </a:xfrm>
        </p:grpSpPr>
        <p:sp>
          <p:nvSpPr>
            <p:cNvPr id="90" name="Oval 89">
              <a:hlinkClick r:id="" action="ppaction://noaction"/>
            </p:cNvPr>
            <p:cNvSpPr/>
            <p:nvPr/>
          </p:nvSpPr>
          <p:spPr>
            <a:xfrm>
              <a:off x="469900" y="1314450"/>
              <a:ext cx="292100" cy="292100"/>
            </a:xfrm>
            <a:prstGeom prst="ellipse">
              <a:avLst/>
            </a:prstGeom>
            <a:solidFill>
              <a:srgbClr val="7B7B7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prstClr val="white"/>
                </a:solidFill>
                <a:latin typeface="DIN Offc"/>
                <a:cs typeface="DIN Offc"/>
              </a:endParaRPr>
            </a:p>
          </p:txBody>
        </p:sp>
        <p:grpSp>
          <p:nvGrpSpPr>
            <p:cNvPr id="91" name="Gruppierung 17"/>
            <p:cNvGrpSpPr>
              <a:grpSpLocks/>
            </p:cNvGrpSpPr>
            <p:nvPr/>
          </p:nvGrpSpPr>
          <p:grpSpPr bwMode="auto">
            <a:xfrm>
              <a:off x="549274" y="1393827"/>
              <a:ext cx="161925" cy="131501"/>
              <a:chOff x="592914" y="1714071"/>
              <a:chExt cx="455822" cy="370179"/>
            </a:xfrm>
          </p:grpSpPr>
          <p:sp>
            <p:nvSpPr>
              <p:cNvPr id="92" name="Gleichschenkliges Dreieck 91"/>
              <p:cNvSpPr/>
              <p:nvPr/>
            </p:nvSpPr>
            <p:spPr>
              <a:xfrm rot="5400000">
                <a:off x="763480" y="1762264"/>
                <a:ext cx="308350" cy="26429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  <p:sp>
            <p:nvSpPr>
              <p:cNvPr id="93" name="Gleichschenkliges Dreieck 92"/>
              <p:cNvSpPr/>
              <p:nvPr/>
            </p:nvSpPr>
            <p:spPr>
              <a:xfrm rot="5400000">
                <a:off x="570144" y="1740242"/>
                <a:ext cx="367087" cy="31814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</p:grpSp>
      </p:grpSp>
      <p:sp>
        <p:nvSpPr>
          <p:cNvPr id="94" name="Titelplatzhalter 1"/>
          <p:cNvSpPr txBox="1">
            <a:spLocks/>
          </p:cNvSpPr>
          <p:nvPr/>
        </p:nvSpPr>
        <p:spPr bwMode="auto">
          <a:xfrm>
            <a:off x="4130514" y="4701862"/>
            <a:ext cx="3927637" cy="493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The Pad-Ex® 01 is suitable for multiple mobile worker roles performing a range of tasks, such as Asset Surveys, Material Tracking, Operator Rounds, Inspection and Maintenance.</a:t>
            </a:r>
            <a:endParaRPr lang="en-US" altLang="ja-JP" sz="900" b="1" dirty="0">
              <a:solidFill>
                <a:srgbClr val="FFFFFF"/>
              </a:solidFill>
              <a:latin typeface="DIN Offc"/>
              <a:cs typeface="DIN Offc"/>
            </a:endParaRPr>
          </a:p>
        </p:txBody>
      </p:sp>
      <p:grpSp>
        <p:nvGrpSpPr>
          <p:cNvPr id="95" name="Gruppierung 22"/>
          <p:cNvGrpSpPr>
            <a:grpSpLocks/>
          </p:cNvGrpSpPr>
          <p:nvPr/>
        </p:nvGrpSpPr>
        <p:grpSpPr bwMode="auto">
          <a:xfrm>
            <a:off x="3920094" y="4742823"/>
            <a:ext cx="118497" cy="118497"/>
            <a:chOff x="469900" y="1314450"/>
            <a:chExt cx="292100" cy="292100"/>
          </a:xfrm>
        </p:grpSpPr>
        <p:sp>
          <p:nvSpPr>
            <p:cNvPr id="96" name="Oval 95">
              <a:hlinkClick r:id="" action="ppaction://noaction"/>
            </p:cNvPr>
            <p:cNvSpPr/>
            <p:nvPr/>
          </p:nvSpPr>
          <p:spPr>
            <a:xfrm>
              <a:off x="469900" y="1314450"/>
              <a:ext cx="292100" cy="292100"/>
            </a:xfrm>
            <a:prstGeom prst="ellipse">
              <a:avLst/>
            </a:prstGeom>
            <a:solidFill>
              <a:srgbClr val="7B7B7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prstClr val="white"/>
                </a:solidFill>
                <a:latin typeface="DIN Offc"/>
                <a:cs typeface="DIN Offc"/>
              </a:endParaRPr>
            </a:p>
          </p:txBody>
        </p:sp>
        <p:grpSp>
          <p:nvGrpSpPr>
            <p:cNvPr id="97" name="Gruppierung 17"/>
            <p:cNvGrpSpPr>
              <a:grpSpLocks/>
            </p:cNvGrpSpPr>
            <p:nvPr/>
          </p:nvGrpSpPr>
          <p:grpSpPr bwMode="auto">
            <a:xfrm>
              <a:off x="549274" y="1393827"/>
              <a:ext cx="161925" cy="131501"/>
              <a:chOff x="592914" y="1714071"/>
              <a:chExt cx="455822" cy="370179"/>
            </a:xfrm>
          </p:grpSpPr>
          <p:sp>
            <p:nvSpPr>
              <p:cNvPr id="98" name="Gleichschenkliges Dreieck 97"/>
              <p:cNvSpPr/>
              <p:nvPr/>
            </p:nvSpPr>
            <p:spPr>
              <a:xfrm rot="5400000">
                <a:off x="763480" y="1762264"/>
                <a:ext cx="308350" cy="26429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  <p:sp>
            <p:nvSpPr>
              <p:cNvPr id="99" name="Gleichschenkliges Dreieck 98"/>
              <p:cNvSpPr/>
              <p:nvPr/>
            </p:nvSpPr>
            <p:spPr>
              <a:xfrm rot="5400000">
                <a:off x="570144" y="1740242"/>
                <a:ext cx="367087" cy="31814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</p:grpSp>
      </p:grpSp>
      <p:pic>
        <p:nvPicPr>
          <p:cNvPr id="2" name="Bild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36" b="94728" l="3647" r="91805">
                        <a14:backgroundMark x1="27180" y1="52810" x2="27180" y2="52810"/>
                        <a14:backgroundMark x1="27180" y1="52810" x2="27180" y2="52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58" y="2157782"/>
            <a:ext cx="3513192" cy="303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2223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1" name="Gruppierung 22"/>
          <p:cNvGrpSpPr>
            <a:grpSpLocks/>
          </p:cNvGrpSpPr>
          <p:nvPr/>
        </p:nvGrpSpPr>
        <p:grpSpPr bwMode="auto">
          <a:xfrm>
            <a:off x="2918714" y="2860881"/>
            <a:ext cx="118497" cy="118497"/>
            <a:chOff x="469900" y="1314450"/>
            <a:chExt cx="292100" cy="292100"/>
          </a:xfrm>
        </p:grpSpPr>
        <p:sp>
          <p:nvSpPr>
            <p:cNvPr id="9" name="Oval 8">
              <a:hlinkClick r:id="" action="ppaction://noaction"/>
            </p:cNvPr>
            <p:cNvSpPr/>
            <p:nvPr/>
          </p:nvSpPr>
          <p:spPr>
            <a:xfrm>
              <a:off x="469900" y="1314450"/>
              <a:ext cx="292100" cy="292100"/>
            </a:xfrm>
            <a:prstGeom prst="ellipse">
              <a:avLst/>
            </a:prstGeom>
            <a:solidFill>
              <a:srgbClr val="7B7B7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 dirty="0">
                <a:solidFill>
                  <a:prstClr val="white"/>
                </a:solidFill>
                <a:latin typeface="DIN Offc"/>
                <a:cs typeface="DIN Offc"/>
              </a:endParaRPr>
            </a:p>
          </p:txBody>
        </p:sp>
        <p:grpSp>
          <p:nvGrpSpPr>
            <p:cNvPr id="9238" name="Gruppierung 17"/>
            <p:cNvGrpSpPr>
              <a:grpSpLocks/>
            </p:cNvGrpSpPr>
            <p:nvPr/>
          </p:nvGrpSpPr>
          <p:grpSpPr bwMode="auto">
            <a:xfrm>
              <a:off x="549274" y="1393827"/>
              <a:ext cx="161925" cy="131501"/>
              <a:chOff x="592914" y="1714071"/>
              <a:chExt cx="455822" cy="370179"/>
            </a:xfrm>
          </p:grpSpPr>
          <p:sp>
            <p:nvSpPr>
              <p:cNvPr id="11" name="Gleichschenkliges Dreieck 10"/>
              <p:cNvSpPr/>
              <p:nvPr/>
            </p:nvSpPr>
            <p:spPr>
              <a:xfrm rot="5400000">
                <a:off x="763480" y="1762264"/>
                <a:ext cx="308350" cy="26429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 dirty="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  <p:sp>
            <p:nvSpPr>
              <p:cNvPr id="12" name="Gleichschenkliges Dreieck 11"/>
              <p:cNvSpPr/>
              <p:nvPr/>
            </p:nvSpPr>
            <p:spPr>
              <a:xfrm rot="5400000">
                <a:off x="570144" y="1740242"/>
                <a:ext cx="367087" cy="31814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 dirty="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</p:grpSp>
      </p:grpSp>
      <p:sp>
        <p:nvSpPr>
          <p:cNvPr id="29" name="Titelplatzhalter 1"/>
          <p:cNvSpPr txBox="1">
            <a:spLocks/>
          </p:cNvSpPr>
          <p:nvPr/>
        </p:nvSpPr>
        <p:spPr bwMode="auto">
          <a:xfrm>
            <a:off x="2918713" y="2549783"/>
            <a:ext cx="1022824" cy="184666"/>
          </a:xfrm>
          <a:prstGeom prst="rect">
            <a:avLst/>
          </a:prstGeom>
          <a:solidFill>
            <a:srgbClr val="FFD5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dirty="0">
                <a:solidFill>
                  <a:srgbClr val="404040"/>
                </a:solidFill>
                <a:latin typeface="DIN Offc"/>
                <a:cs typeface="DIN Offc"/>
              </a:rPr>
              <a:t>FEATURES</a:t>
            </a:r>
          </a:p>
        </p:txBody>
      </p:sp>
      <p:sp>
        <p:nvSpPr>
          <p:cNvPr id="33" name="Titelplatzhalter 1"/>
          <p:cNvSpPr txBox="1">
            <a:spLocks/>
          </p:cNvSpPr>
          <p:nvPr/>
        </p:nvSpPr>
        <p:spPr bwMode="auto">
          <a:xfrm>
            <a:off x="5765142" y="2549783"/>
            <a:ext cx="2102508" cy="184666"/>
          </a:xfrm>
          <a:prstGeom prst="rect">
            <a:avLst/>
          </a:prstGeom>
          <a:solidFill>
            <a:srgbClr val="FFD5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dirty="0">
                <a:solidFill>
                  <a:srgbClr val="404040"/>
                </a:solidFill>
                <a:latin typeface="DIN Offc"/>
                <a:cs typeface="DIN Offc"/>
              </a:rPr>
              <a:t>TECHNICAL HIGHLIGHTS</a:t>
            </a:r>
          </a:p>
        </p:txBody>
      </p:sp>
      <p:grpSp>
        <p:nvGrpSpPr>
          <p:cNvPr id="65" name="Gruppierung 22"/>
          <p:cNvGrpSpPr>
            <a:grpSpLocks/>
          </p:cNvGrpSpPr>
          <p:nvPr/>
        </p:nvGrpSpPr>
        <p:grpSpPr bwMode="auto">
          <a:xfrm>
            <a:off x="2918714" y="3055320"/>
            <a:ext cx="118497" cy="118497"/>
            <a:chOff x="469900" y="1314450"/>
            <a:chExt cx="292100" cy="292100"/>
          </a:xfrm>
        </p:grpSpPr>
        <p:sp>
          <p:nvSpPr>
            <p:cNvPr id="66" name="Oval 65">
              <a:hlinkClick r:id="" action="ppaction://noaction"/>
            </p:cNvPr>
            <p:cNvSpPr/>
            <p:nvPr/>
          </p:nvSpPr>
          <p:spPr>
            <a:xfrm>
              <a:off x="469900" y="1314450"/>
              <a:ext cx="292100" cy="292100"/>
            </a:xfrm>
            <a:prstGeom prst="ellipse">
              <a:avLst/>
            </a:prstGeom>
            <a:solidFill>
              <a:srgbClr val="7B7B7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 dirty="0">
                <a:solidFill>
                  <a:prstClr val="white"/>
                </a:solidFill>
                <a:latin typeface="DIN Offc"/>
                <a:cs typeface="DIN Offc"/>
              </a:endParaRPr>
            </a:p>
          </p:txBody>
        </p:sp>
        <p:grpSp>
          <p:nvGrpSpPr>
            <p:cNvPr id="67" name="Gruppierung 17"/>
            <p:cNvGrpSpPr>
              <a:grpSpLocks/>
            </p:cNvGrpSpPr>
            <p:nvPr/>
          </p:nvGrpSpPr>
          <p:grpSpPr bwMode="auto">
            <a:xfrm>
              <a:off x="549274" y="1393827"/>
              <a:ext cx="161925" cy="131501"/>
              <a:chOff x="592914" y="1714071"/>
              <a:chExt cx="455822" cy="370179"/>
            </a:xfrm>
          </p:grpSpPr>
          <p:sp>
            <p:nvSpPr>
              <p:cNvPr id="68" name="Gleichschenkliges Dreieck 67"/>
              <p:cNvSpPr/>
              <p:nvPr/>
            </p:nvSpPr>
            <p:spPr>
              <a:xfrm rot="5400000">
                <a:off x="763480" y="1762264"/>
                <a:ext cx="308350" cy="26429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 dirty="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  <p:sp>
            <p:nvSpPr>
              <p:cNvPr id="69" name="Gleichschenkliges Dreieck 68"/>
              <p:cNvSpPr/>
              <p:nvPr/>
            </p:nvSpPr>
            <p:spPr>
              <a:xfrm rot="5400000">
                <a:off x="570144" y="1740242"/>
                <a:ext cx="367087" cy="31814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 dirty="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</p:grpSp>
      </p:grpSp>
      <p:grpSp>
        <p:nvGrpSpPr>
          <p:cNvPr id="75" name="Gruppierung 22"/>
          <p:cNvGrpSpPr>
            <a:grpSpLocks/>
          </p:cNvGrpSpPr>
          <p:nvPr/>
        </p:nvGrpSpPr>
        <p:grpSpPr bwMode="auto">
          <a:xfrm>
            <a:off x="2918714" y="3387385"/>
            <a:ext cx="118497" cy="118497"/>
            <a:chOff x="469900" y="1314450"/>
            <a:chExt cx="292100" cy="292100"/>
          </a:xfrm>
        </p:grpSpPr>
        <p:sp>
          <p:nvSpPr>
            <p:cNvPr id="76" name="Oval 75">
              <a:hlinkClick r:id="" action="ppaction://noaction"/>
            </p:cNvPr>
            <p:cNvSpPr/>
            <p:nvPr/>
          </p:nvSpPr>
          <p:spPr>
            <a:xfrm>
              <a:off x="469900" y="1314450"/>
              <a:ext cx="292100" cy="292100"/>
            </a:xfrm>
            <a:prstGeom prst="ellipse">
              <a:avLst/>
            </a:prstGeom>
            <a:solidFill>
              <a:srgbClr val="7B7B7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prstClr val="white"/>
                </a:solidFill>
                <a:latin typeface="DIN Offc"/>
                <a:cs typeface="DIN Offc"/>
              </a:endParaRPr>
            </a:p>
          </p:txBody>
        </p:sp>
        <p:grpSp>
          <p:nvGrpSpPr>
            <p:cNvPr id="77" name="Gruppierung 17"/>
            <p:cNvGrpSpPr>
              <a:grpSpLocks/>
            </p:cNvGrpSpPr>
            <p:nvPr/>
          </p:nvGrpSpPr>
          <p:grpSpPr bwMode="auto">
            <a:xfrm>
              <a:off x="549274" y="1393827"/>
              <a:ext cx="161925" cy="131501"/>
              <a:chOff x="592914" y="1714071"/>
              <a:chExt cx="455822" cy="370179"/>
            </a:xfrm>
          </p:grpSpPr>
          <p:sp>
            <p:nvSpPr>
              <p:cNvPr id="78" name="Gleichschenkliges Dreieck 77"/>
              <p:cNvSpPr/>
              <p:nvPr/>
            </p:nvSpPr>
            <p:spPr>
              <a:xfrm rot="5400000">
                <a:off x="763480" y="1762264"/>
                <a:ext cx="308350" cy="26429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  <p:sp>
            <p:nvSpPr>
              <p:cNvPr id="79" name="Gleichschenkliges Dreieck 78"/>
              <p:cNvSpPr/>
              <p:nvPr/>
            </p:nvSpPr>
            <p:spPr>
              <a:xfrm rot="5400000">
                <a:off x="570144" y="1740242"/>
                <a:ext cx="367087" cy="31814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</p:grpSp>
      </p:grpSp>
      <p:grpSp>
        <p:nvGrpSpPr>
          <p:cNvPr id="84" name="Gruppierung 22"/>
          <p:cNvGrpSpPr>
            <a:grpSpLocks/>
          </p:cNvGrpSpPr>
          <p:nvPr/>
        </p:nvGrpSpPr>
        <p:grpSpPr bwMode="auto">
          <a:xfrm>
            <a:off x="2918714" y="3609823"/>
            <a:ext cx="118497" cy="118497"/>
            <a:chOff x="469900" y="1314450"/>
            <a:chExt cx="292100" cy="292100"/>
          </a:xfrm>
        </p:grpSpPr>
        <p:sp>
          <p:nvSpPr>
            <p:cNvPr id="85" name="Oval 84">
              <a:hlinkClick r:id="" action="ppaction://noaction"/>
            </p:cNvPr>
            <p:cNvSpPr/>
            <p:nvPr/>
          </p:nvSpPr>
          <p:spPr>
            <a:xfrm>
              <a:off x="469900" y="1314450"/>
              <a:ext cx="292100" cy="292100"/>
            </a:xfrm>
            <a:prstGeom prst="ellipse">
              <a:avLst/>
            </a:prstGeom>
            <a:solidFill>
              <a:srgbClr val="7B7B7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prstClr val="white"/>
                </a:solidFill>
                <a:latin typeface="DIN Offc"/>
                <a:cs typeface="DIN Offc"/>
              </a:endParaRPr>
            </a:p>
          </p:txBody>
        </p:sp>
        <p:grpSp>
          <p:nvGrpSpPr>
            <p:cNvPr id="86" name="Gruppierung 17"/>
            <p:cNvGrpSpPr>
              <a:grpSpLocks/>
            </p:cNvGrpSpPr>
            <p:nvPr/>
          </p:nvGrpSpPr>
          <p:grpSpPr bwMode="auto">
            <a:xfrm>
              <a:off x="549274" y="1393827"/>
              <a:ext cx="161925" cy="131501"/>
              <a:chOff x="592914" y="1714071"/>
              <a:chExt cx="455822" cy="370179"/>
            </a:xfrm>
          </p:grpSpPr>
          <p:sp>
            <p:nvSpPr>
              <p:cNvPr id="87" name="Gleichschenkliges Dreieck 86"/>
              <p:cNvSpPr/>
              <p:nvPr/>
            </p:nvSpPr>
            <p:spPr>
              <a:xfrm rot="5400000">
                <a:off x="763480" y="1762264"/>
                <a:ext cx="308350" cy="26429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  <p:sp>
            <p:nvSpPr>
              <p:cNvPr id="88" name="Gleichschenkliges Dreieck 87"/>
              <p:cNvSpPr/>
              <p:nvPr/>
            </p:nvSpPr>
            <p:spPr>
              <a:xfrm rot="5400000">
                <a:off x="570144" y="1740242"/>
                <a:ext cx="367087" cy="31814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</p:grpSp>
      </p:grpSp>
      <p:grpSp>
        <p:nvGrpSpPr>
          <p:cNvPr id="90" name="Gruppierung 22"/>
          <p:cNvGrpSpPr>
            <a:grpSpLocks/>
          </p:cNvGrpSpPr>
          <p:nvPr/>
        </p:nvGrpSpPr>
        <p:grpSpPr bwMode="auto">
          <a:xfrm>
            <a:off x="2918714" y="3828654"/>
            <a:ext cx="118497" cy="118497"/>
            <a:chOff x="469900" y="1314450"/>
            <a:chExt cx="292100" cy="292100"/>
          </a:xfrm>
        </p:grpSpPr>
        <p:sp>
          <p:nvSpPr>
            <p:cNvPr id="91" name="Oval 90">
              <a:hlinkClick r:id="" action="ppaction://noaction"/>
            </p:cNvPr>
            <p:cNvSpPr/>
            <p:nvPr/>
          </p:nvSpPr>
          <p:spPr>
            <a:xfrm>
              <a:off x="469900" y="1314450"/>
              <a:ext cx="292100" cy="292100"/>
            </a:xfrm>
            <a:prstGeom prst="ellipse">
              <a:avLst/>
            </a:prstGeom>
            <a:solidFill>
              <a:srgbClr val="7B7B7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prstClr val="white"/>
                </a:solidFill>
                <a:latin typeface="DIN Offc"/>
                <a:cs typeface="DIN Offc"/>
              </a:endParaRPr>
            </a:p>
          </p:txBody>
        </p:sp>
        <p:grpSp>
          <p:nvGrpSpPr>
            <p:cNvPr id="92" name="Gruppierung 17"/>
            <p:cNvGrpSpPr>
              <a:grpSpLocks/>
            </p:cNvGrpSpPr>
            <p:nvPr/>
          </p:nvGrpSpPr>
          <p:grpSpPr bwMode="auto">
            <a:xfrm>
              <a:off x="549274" y="1393827"/>
              <a:ext cx="161925" cy="131501"/>
              <a:chOff x="592914" y="1714071"/>
              <a:chExt cx="455822" cy="370179"/>
            </a:xfrm>
          </p:grpSpPr>
          <p:sp>
            <p:nvSpPr>
              <p:cNvPr id="93" name="Gleichschenkliges Dreieck 92"/>
              <p:cNvSpPr/>
              <p:nvPr/>
            </p:nvSpPr>
            <p:spPr>
              <a:xfrm rot="5400000">
                <a:off x="763480" y="1762264"/>
                <a:ext cx="308350" cy="26429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  <p:sp>
            <p:nvSpPr>
              <p:cNvPr id="94" name="Gleichschenkliges Dreieck 93"/>
              <p:cNvSpPr/>
              <p:nvPr/>
            </p:nvSpPr>
            <p:spPr>
              <a:xfrm rot="5400000">
                <a:off x="570144" y="1740242"/>
                <a:ext cx="367087" cy="31814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</p:grpSp>
      </p:grpSp>
      <p:grpSp>
        <p:nvGrpSpPr>
          <p:cNvPr id="125" name="Gruppierung 22"/>
          <p:cNvGrpSpPr>
            <a:grpSpLocks/>
          </p:cNvGrpSpPr>
          <p:nvPr/>
        </p:nvGrpSpPr>
        <p:grpSpPr bwMode="auto">
          <a:xfrm>
            <a:off x="5765144" y="2847847"/>
            <a:ext cx="118497" cy="118497"/>
            <a:chOff x="469900" y="1314450"/>
            <a:chExt cx="292100" cy="292100"/>
          </a:xfrm>
        </p:grpSpPr>
        <p:sp>
          <p:nvSpPr>
            <p:cNvPr id="126" name="Oval 125">
              <a:hlinkClick r:id="" action="ppaction://noaction"/>
            </p:cNvPr>
            <p:cNvSpPr/>
            <p:nvPr/>
          </p:nvSpPr>
          <p:spPr>
            <a:xfrm>
              <a:off x="469900" y="1314450"/>
              <a:ext cx="292100" cy="292100"/>
            </a:xfrm>
            <a:prstGeom prst="ellipse">
              <a:avLst/>
            </a:prstGeom>
            <a:solidFill>
              <a:srgbClr val="7B7B7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prstClr val="white"/>
                </a:solidFill>
                <a:latin typeface="DIN Offc"/>
                <a:cs typeface="DIN Offc"/>
              </a:endParaRPr>
            </a:p>
          </p:txBody>
        </p:sp>
        <p:grpSp>
          <p:nvGrpSpPr>
            <p:cNvPr id="127" name="Gruppierung 17"/>
            <p:cNvGrpSpPr>
              <a:grpSpLocks/>
            </p:cNvGrpSpPr>
            <p:nvPr/>
          </p:nvGrpSpPr>
          <p:grpSpPr bwMode="auto">
            <a:xfrm>
              <a:off x="549274" y="1393827"/>
              <a:ext cx="161925" cy="131501"/>
              <a:chOff x="592914" y="1714071"/>
              <a:chExt cx="455822" cy="370179"/>
            </a:xfrm>
          </p:grpSpPr>
          <p:sp>
            <p:nvSpPr>
              <p:cNvPr id="128" name="Gleichschenkliges Dreieck 127"/>
              <p:cNvSpPr/>
              <p:nvPr/>
            </p:nvSpPr>
            <p:spPr>
              <a:xfrm rot="5400000">
                <a:off x="763480" y="1762264"/>
                <a:ext cx="308350" cy="26429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  <p:sp>
            <p:nvSpPr>
              <p:cNvPr id="129" name="Gleichschenkliges Dreieck 128"/>
              <p:cNvSpPr/>
              <p:nvPr/>
            </p:nvSpPr>
            <p:spPr>
              <a:xfrm rot="5400000">
                <a:off x="570144" y="1740242"/>
                <a:ext cx="367087" cy="31814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</p:grpSp>
      </p:grpSp>
      <p:grpSp>
        <p:nvGrpSpPr>
          <p:cNvPr id="131" name="Gruppierung 22"/>
          <p:cNvGrpSpPr>
            <a:grpSpLocks/>
          </p:cNvGrpSpPr>
          <p:nvPr/>
        </p:nvGrpSpPr>
        <p:grpSpPr bwMode="auto">
          <a:xfrm>
            <a:off x="5765144" y="3042286"/>
            <a:ext cx="118497" cy="118497"/>
            <a:chOff x="469900" y="1314450"/>
            <a:chExt cx="292100" cy="292100"/>
          </a:xfrm>
        </p:grpSpPr>
        <p:sp>
          <p:nvSpPr>
            <p:cNvPr id="132" name="Oval 131">
              <a:hlinkClick r:id="" action="ppaction://noaction"/>
            </p:cNvPr>
            <p:cNvSpPr/>
            <p:nvPr/>
          </p:nvSpPr>
          <p:spPr>
            <a:xfrm>
              <a:off x="469900" y="1314450"/>
              <a:ext cx="292100" cy="292100"/>
            </a:xfrm>
            <a:prstGeom prst="ellipse">
              <a:avLst/>
            </a:prstGeom>
            <a:solidFill>
              <a:srgbClr val="7B7B7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prstClr val="white"/>
                </a:solidFill>
                <a:latin typeface="DIN Offc"/>
                <a:cs typeface="DIN Offc"/>
              </a:endParaRPr>
            </a:p>
          </p:txBody>
        </p:sp>
        <p:grpSp>
          <p:nvGrpSpPr>
            <p:cNvPr id="133" name="Gruppierung 17"/>
            <p:cNvGrpSpPr>
              <a:grpSpLocks/>
            </p:cNvGrpSpPr>
            <p:nvPr/>
          </p:nvGrpSpPr>
          <p:grpSpPr bwMode="auto">
            <a:xfrm>
              <a:off x="549274" y="1393827"/>
              <a:ext cx="161925" cy="131501"/>
              <a:chOff x="592914" y="1714071"/>
              <a:chExt cx="455822" cy="370179"/>
            </a:xfrm>
          </p:grpSpPr>
          <p:sp>
            <p:nvSpPr>
              <p:cNvPr id="134" name="Gleichschenkliges Dreieck 133"/>
              <p:cNvSpPr/>
              <p:nvPr/>
            </p:nvSpPr>
            <p:spPr>
              <a:xfrm rot="5400000">
                <a:off x="763480" y="1762264"/>
                <a:ext cx="308350" cy="26429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  <p:sp>
            <p:nvSpPr>
              <p:cNvPr id="135" name="Gleichschenkliges Dreieck 134"/>
              <p:cNvSpPr/>
              <p:nvPr/>
            </p:nvSpPr>
            <p:spPr>
              <a:xfrm rot="5400000">
                <a:off x="570144" y="1740242"/>
                <a:ext cx="367087" cy="31814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</p:grpSp>
      </p:grpSp>
      <p:grpSp>
        <p:nvGrpSpPr>
          <p:cNvPr id="137" name="Gruppierung 22"/>
          <p:cNvGrpSpPr>
            <a:grpSpLocks/>
          </p:cNvGrpSpPr>
          <p:nvPr/>
        </p:nvGrpSpPr>
        <p:grpSpPr bwMode="auto">
          <a:xfrm>
            <a:off x="5765144" y="3240871"/>
            <a:ext cx="118497" cy="118497"/>
            <a:chOff x="469900" y="1314450"/>
            <a:chExt cx="292100" cy="292100"/>
          </a:xfrm>
        </p:grpSpPr>
        <p:sp>
          <p:nvSpPr>
            <p:cNvPr id="138" name="Oval 137">
              <a:hlinkClick r:id="" action="ppaction://noaction"/>
            </p:cNvPr>
            <p:cNvSpPr/>
            <p:nvPr/>
          </p:nvSpPr>
          <p:spPr>
            <a:xfrm>
              <a:off x="469900" y="1314450"/>
              <a:ext cx="292100" cy="292100"/>
            </a:xfrm>
            <a:prstGeom prst="ellipse">
              <a:avLst/>
            </a:prstGeom>
            <a:solidFill>
              <a:srgbClr val="7B7B7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prstClr val="white"/>
                </a:solidFill>
                <a:latin typeface="DIN Offc"/>
                <a:cs typeface="DIN Offc"/>
              </a:endParaRPr>
            </a:p>
          </p:txBody>
        </p:sp>
        <p:grpSp>
          <p:nvGrpSpPr>
            <p:cNvPr id="139" name="Gruppierung 17"/>
            <p:cNvGrpSpPr>
              <a:grpSpLocks/>
            </p:cNvGrpSpPr>
            <p:nvPr/>
          </p:nvGrpSpPr>
          <p:grpSpPr bwMode="auto">
            <a:xfrm>
              <a:off x="549274" y="1393827"/>
              <a:ext cx="161925" cy="131501"/>
              <a:chOff x="592914" y="1714071"/>
              <a:chExt cx="455822" cy="370179"/>
            </a:xfrm>
          </p:grpSpPr>
          <p:sp>
            <p:nvSpPr>
              <p:cNvPr id="140" name="Gleichschenkliges Dreieck 139"/>
              <p:cNvSpPr/>
              <p:nvPr/>
            </p:nvSpPr>
            <p:spPr>
              <a:xfrm rot="5400000">
                <a:off x="763480" y="1762264"/>
                <a:ext cx="308350" cy="26429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  <p:sp>
            <p:nvSpPr>
              <p:cNvPr id="141" name="Gleichschenkliges Dreieck 140"/>
              <p:cNvSpPr/>
              <p:nvPr/>
            </p:nvSpPr>
            <p:spPr>
              <a:xfrm rot="5400000">
                <a:off x="570144" y="1740242"/>
                <a:ext cx="367087" cy="31814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</p:grpSp>
      </p:grpSp>
      <p:grpSp>
        <p:nvGrpSpPr>
          <p:cNvPr id="143" name="Gruppierung 22"/>
          <p:cNvGrpSpPr>
            <a:grpSpLocks/>
          </p:cNvGrpSpPr>
          <p:nvPr/>
        </p:nvGrpSpPr>
        <p:grpSpPr bwMode="auto">
          <a:xfrm>
            <a:off x="5765144" y="3774997"/>
            <a:ext cx="118497" cy="118497"/>
            <a:chOff x="469900" y="1314450"/>
            <a:chExt cx="292100" cy="292100"/>
          </a:xfrm>
        </p:grpSpPr>
        <p:sp>
          <p:nvSpPr>
            <p:cNvPr id="144" name="Oval 143">
              <a:hlinkClick r:id="" action="ppaction://noaction"/>
            </p:cNvPr>
            <p:cNvSpPr/>
            <p:nvPr/>
          </p:nvSpPr>
          <p:spPr>
            <a:xfrm>
              <a:off x="469900" y="1314450"/>
              <a:ext cx="292100" cy="292100"/>
            </a:xfrm>
            <a:prstGeom prst="ellipse">
              <a:avLst/>
            </a:prstGeom>
            <a:solidFill>
              <a:srgbClr val="7B7B7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prstClr val="white"/>
                </a:solidFill>
                <a:latin typeface="DIN Offc"/>
                <a:cs typeface="DIN Offc"/>
              </a:endParaRPr>
            </a:p>
          </p:txBody>
        </p:sp>
        <p:grpSp>
          <p:nvGrpSpPr>
            <p:cNvPr id="145" name="Gruppierung 17"/>
            <p:cNvGrpSpPr>
              <a:grpSpLocks/>
            </p:cNvGrpSpPr>
            <p:nvPr/>
          </p:nvGrpSpPr>
          <p:grpSpPr bwMode="auto">
            <a:xfrm>
              <a:off x="549274" y="1393827"/>
              <a:ext cx="161925" cy="131501"/>
              <a:chOff x="592914" y="1714071"/>
              <a:chExt cx="455822" cy="370179"/>
            </a:xfrm>
          </p:grpSpPr>
          <p:sp>
            <p:nvSpPr>
              <p:cNvPr id="146" name="Gleichschenkliges Dreieck 145"/>
              <p:cNvSpPr/>
              <p:nvPr/>
            </p:nvSpPr>
            <p:spPr>
              <a:xfrm rot="5400000">
                <a:off x="763480" y="1762264"/>
                <a:ext cx="308350" cy="26429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  <p:sp>
            <p:nvSpPr>
              <p:cNvPr id="147" name="Gleichschenkliges Dreieck 146"/>
              <p:cNvSpPr/>
              <p:nvPr/>
            </p:nvSpPr>
            <p:spPr>
              <a:xfrm rot="5400000">
                <a:off x="570144" y="1740242"/>
                <a:ext cx="367087" cy="31814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</p:grpSp>
      </p:grpSp>
      <p:grpSp>
        <p:nvGrpSpPr>
          <p:cNvPr id="149" name="Gruppierung 22"/>
          <p:cNvGrpSpPr>
            <a:grpSpLocks/>
          </p:cNvGrpSpPr>
          <p:nvPr/>
        </p:nvGrpSpPr>
        <p:grpSpPr bwMode="auto">
          <a:xfrm>
            <a:off x="5765144" y="3986785"/>
            <a:ext cx="118497" cy="118497"/>
            <a:chOff x="469900" y="1314450"/>
            <a:chExt cx="292100" cy="292100"/>
          </a:xfrm>
        </p:grpSpPr>
        <p:sp>
          <p:nvSpPr>
            <p:cNvPr id="150" name="Oval 149">
              <a:hlinkClick r:id="" action="ppaction://noaction"/>
            </p:cNvPr>
            <p:cNvSpPr/>
            <p:nvPr/>
          </p:nvSpPr>
          <p:spPr>
            <a:xfrm>
              <a:off x="469900" y="1314450"/>
              <a:ext cx="292100" cy="292100"/>
            </a:xfrm>
            <a:prstGeom prst="ellipse">
              <a:avLst/>
            </a:prstGeom>
            <a:solidFill>
              <a:srgbClr val="7B7B7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prstClr val="white"/>
                </a:solidFill>
                <a:latin typeface="DIN Offc"/>
                <a:cs typeface="DIN Offc"/>
              </a:endParaRPr>
            </a:p>
          </p:txBody>
        </p:sp>
        <p:grpSp>
          <p:nvGrpSpPr>
            <p:cNvPr id="151" name="Gruppierung 17"/>
            <p:cNvGrpSpPr>
              <a:grpSpLocks/>
            </p:cNvGrpSpPr>
            <p:nvPr/>
          </p:nvGrpSpPr>
          <p:grpSpPr bwMode="auto">
            <a:xfrm>
              <a:off x="549274" y="1393827"/>
              <a:ext cx="161925" cy="131501"/>
              <a:chOff x="592914" y="1714071"/>
              <a:chExt cx="455822" cy="370179"/>
            </a:xfrm>
          </p:grpSpPr>
          <p:sp>
            <p:nvSpPr>
              <p:cNvPr id="152" name="Gleichschenkliges Dreieck 151"/>
              <p:cNvSpPr/>
              <p:nvPr/>
            </p:nvSpPr>
            <p:spPr>
              <a:xfrm rot="5400000">
                <a:off x="763480" y="1762264"/>
                <a:ext cx="308350" cy="26429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  <p:sp>
            <p:nvSpPr>
              <p:cNvPr id="153" name="Gleichschenkliges Dreieck 152"/>
              <p:cNvSpPr/>
              <p:nvPr/>
            </p:nvSpPr>
            <p:spPr>
              <a:xfrm rot="5400000">
                <a:off x="570144" y="1740242"/>
                <a:ext cx="367087" cy="31814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</p:grpSp>
      </p:grpSp>
      <p:sp>
        <p:nvSpPr>
          <p:cNvPr id="73" name="Textplatzhalter 1"/>
          <p:cNvSpPr txBox="1">
            <a:spLocks/>
          </p:cNvSpPr>
          <p:nvPr/>
        </p:nvSpPr>
        <p:spPr>
          <a:xfrm>
            <a:off x="457200" y="1672476"/>
            <a:ext cx="6115050" cy="26352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500" b="0" i="0" kern="1200" cap="all">
                <a:solidFill>
                  <a:srgbClr val="7B7B7B"/>
                </a:solidFill>
                <a:latin typeface="DINPro-Regular"/>
                <a:ea typeface="ＭＳ Ｐゴシック" charset="0"/>
                <a:cs typeface="DINPro-Regular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  <a:defRPr/>
            </a:pPr>
            <a:endParaRPr lang="en-US" sz="1000" cap="none" dirty="0"/>
          </a:p>
        </p:txBody>
      </p:sp>
      <p:grpSp>
        <p:nvGrpSpPr>
          <p:cNvPr id="71" name="Gruppierung 22"/>
          <p:cNvGrpSpPr>
            <a:grpSpLocks/>
          </p:cNvGrpSpPr>
          <p:nvPr/>
        </p:nvGrpSpPr>
        <p:grpSpPr bwMode="auto">
          <a:xfrm>
            <a:off x="2918714" y="4032394"/>
            <a:ext cx="118497" cy="118497"/>
            <a:chOff x="469900" y="1314450"/>
            <a:chExt cx="292100" cy="292100"/>
          </a:xfrm>
        </p:grpSpPr>
        <p:sp>
          <p:nvSpPr>
            <p:cNvPr id="74" name="Oval 73">
              <a:hlinkClick r:id="" action="ppaction://noaction"/>
            </p:cNvPr>
            <p:cNvSpPr/>
            <p:nvPr/>
          </p:nvSpPr>
          <p:spPr>
            <a:xfrm>
              <a:off x="469900" y="1314450"/>
              <a:ext cx="292100" cy="292100"/>
            </a:xfrm>
            <a:prstGeom prst="ellipse">
              <a:avLst/>
            </a:prstGeom>
            <a:solidFill>
              <a:srgbClr val="7B7B7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prstClr val="white"/>
                </a:solidFill>
                <a:latin typeface="DIN Offc"/>
                <a:cs typeface="DIN Offc"/>
              </a:endParaRPr>
            </a:p>
          </p:txBody>
        </p:sp>
        <p:grpSp>
          <p:nvGrpSpPr>
            <p:cNvPr id="80" name="Gruppierung 17"/>
            <p:cNvGrpSpPr>
              <a:grpSpLocks/>
            </p:cNvGrpSpPr>
            <p:nvPr/>
          </p:nvGrpSpPr>
          <p:grpSpPr bwMode="auto">
            <a:xfrm>
              <a:off x="549274" y="1393827"/>
              <a:ext cx="161925" cy="131501"/>
              <a:chOff x="592914" y="1714071"/>
              <a:chExt cx="455822" cy="370179"/>
            </a:xfrm>
          </p:grpSpPr>
          <p:sp>
            <p:nvSpPr>
              <p:cNvPr id="82" name="Gleichschenkliges Dreieck 81"/>
              <p:cNvSpPr/>
              <p:nvPr/>
            </p:nvSpPr>
            <p:spPr>
              <a:xfrm rot="5400000">
                <a:off x="763480" y="1762264"/>
                <a:ext cx="308350" cy="26429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  <p:sp>
            <p:nvSpPr>
              <p:cNvPr id="83" name="Gleichschenkliges Dreieck 82"/>
              <p:cNvSpPr/>
              <p:nvPr/>
            </p:nvSpPr>
            <p:spPr>
              <a:xfrm rot="5400000">
                <a:off x="570144" y="1740242"/>
                <a:ext cx="367087" cy="31814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</p:grpSp>
      </p:grpSp>
      <p:sp>
        <p:nvSpPr>
          <p:cNvPr id="97" name="Titelplatzhalter 1"/>
          <p:cNvSpPr txBox="1">
            <a:spLocks/>
          </p:cNvSpPr>
          <p:nvPr/>
        </p:nvSpPr>
        <p:spPr bwMode="auto">
          <a:xfrm>
            <a:off x="2918713" y="4510353"/>
            <a:ext cx="1291337" cy="184666"/>
          </a:xfrm>
          <a:prstGeom prst="rect">
            <a:avLst/>
          </a:prstGeom>
          <a:solidFill>
            <a:srgbClr val="FFD5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dirty="0">
                <a:solidFill>
                  <a:srgbClr val="404040"/>
                </a:solidFill>
                <a:latin typeface="DIN Offc"/>
                <a:cs typeface="DIN Offc"/>
              </a:rPr>
              <a:t>ACCESSORIES</a:t>
            </a:r>
          </a:p>
        </p:txBody>
      </p:sp>
      <p:sp>
        <p:nvSpPr>
          <p:cNvPr id="106" name="Textfeld 105"/>
          <p:cNvSpPr txBox="1"/>
          <p:nvPr/>
        </p:nvSpPr>
        <p:spPr>
          <a:xfrm>
            <a:off x="2831065" y="2185174"/>
            <a:ext cx="4916815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900" b="1" dirty="0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Pad-Ex 01 </a:t>
            </a:r>
            <a:r>
              <a:rPr lang="de-DE" sz="900" b="1" dirty="0" err="1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redefines</a:t>
            </a:r>
            <a:r>
              <a:rPr lang="de-DE" sz="900" b="1" dirty="0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 </a:t>
            </a:r>
            <a:r>
              <a:rPr lang="de-DE" sz="900" b="1" dirty="0" err="1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what</a:t>
            </a:r>
            <a:r>
              <a:rPr lang="de-DE" sz="900" b="1" dirty="0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 a mobile </a:t>
            </a:r>
            <a:r>
              <a:rPr lang="de-DE" sz="900" b="1" dirty="0" err="1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Full</a:t>
            </a:r>
            <a:r>
              <a:rPr lang="de-DE" sz="900" b="1" dirty="0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 </a:t>
            </a:r>
            <a:r>
              <a:rPr lang="de-DE" sz="900" b="1" dirty="0" err="1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Win</a:t>
            </a:r>
            <a:r>
              <a:rPr lang="de-DE" sz="900" b="1" dirty="0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 </a:t>
            </a:r>
            <a:r>
              <a:rPr lang="de-DE" sz="900" b="1" dirty="0" err="1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tablet</a:t>
            </a:r>
            <a:r>
              <a:rPr lang="de-DE" sz="900" b="1" dirty="0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 PC </a:t>
            </a:r>
            <a:r>
              <a:rPr lang="de-DE" sz="900" b="1" dirty="0" err="1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shall</a:t>
            </a:r>
            <a:r>
              <a:rPr lang="de-DE" sz="900" b="1" dirty="0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 </a:t>
            </a:r>
            <a:r>
              <a:rPr lang="de-DE" sz="900" b="1" dirty="0" err="1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be</a:t>
            </a:r>
            <a:r>
              <a:rPr lang="de-DE" sz="900" b="1" dirty="0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:</a:t>
            </a:r>
            <a:endParaRPr lang="en-US" sz="900" b="1" dirty="0">
              <a:solidFill>
                <a:srgbClr val="FFFFFF"/>
              </a:solidFill>
              <a:latin typeface="DIN Offc"/>
              <a:ea typeface="ＭＳ Ｐゴシック" pitchFamily="34" charset="-128"/>
              <a:cs typeface="DIN Offc"/>
            </a:endParaRPr>
          </a:p>
        </p:txBody>
      </p:sp>
      <p:sp>
        <p:nvSpPr>
          <p:cNvPr id="107" name="Titelplatzhalter 1"/>
          <p:cNvSpPr txBox="1">
            <a:spLocks/>
          </p:cNvSpPr>
          <p:nvPr/>
        </p:nvSpPr>
        <p:spPr bwMode="auto">
          <a:xfrm>
            <a:off x="3129134" y="2819631"/>
            <a:ext cx="2330539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900" dirty="0" err="1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Full</a:t>
            </a:r>
            <a:r>
              <a:rPr lang="de-DE" sz="900" dirty="0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 Windows 7 Pro / 8.1 Pro / 10 64 Bit</a:t>
            </a:r>
            <a:endParaRPr lang="en-US" altLang="ja-JP" sz="900" dirty="0">
              <a:solidFill>
                <a:srgbClr val="FFFFFF"/>
              </a:solidFill>
              <a:latin typeface="DIN Offc"/>
              <a:cs typeface="DIN Offc"/>
            </a:endParaRPr>
          </a:p>
        </p:txBody>
      </p:sp>
      <p:sp>
        <p:nvSpPr>
          <p:cNvPr id="108" name="Titelplatzhalter 1"/>
          <p:cNvSpPr txBox="1">
            <a:spLocks/>
          </p:cNvSpPr>
          <p:nvPr/>
        </p:nvSpPr>
        <p:spPr bwMode="auto">
          <a:xfrm>
            <a:off x="3129134" y="3014070"/>
            <a:ext cx="2330539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prstClr val="white">
                    <a:lumMod val="95000"/>
                  </a:prstClr>
                </a:solidFill>
                <a:latin typeface="DIN Offc"/>
                <a:ea typeface="ＭＳ Ｐゴシック" pitchFamily="34" charset="-128"/>
                <a:cs typeface="DIN Offc"/>
              </a:rPr>
              <a:t>Wireless capability as WWAN, 4G LTE,</a:t>
            </a: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prstClr val="white">
                    <a:lumMod val="95000"/>
                  </a:prstClr>
                </a:solidFill>
                <a:latin typeface="DIN Offc"/>
                <a:ea typeface="ＭＳ Ｐゴシック" pitchFamily="34" charset="-128"/>
                <a:cs typeface="DIN Offc"/>
              </a:rPr>
              <a:t>WLAN, etc.</a:t>
            </a:r>
            <a:endParaRPr lang="en-US" altLang="ja-JP" sz="900" b="1" dirty="0">
              <a:solidFill>
                <a:prstClr val="white">
                  <a:lumMod val="95000"/>
                </a:prstClr>
              </a:solidFill>
              <a:latin typeface="DIN Offc"/>
              <a:cs typeface="DIN Offc"/>
            </a:endParaRPr>
          </a:p>
        </p:txBody>
      </p:sp>
      <p:sp>
        <p:nvSpPr>
          <p:cNvPr id="109" name="Titelplatzhalter 1"/>
          <p:cNvSpPr txBox="1">
            <a:spLocks/>
          </p:cNvSpPr>
          <p:nvPr/>
        </p:nvSpPr>
        <p:spPr bwMode="auto">
          <a:xfrm>
            <a:off x="3129134" y="3355196"/>
            <a:ext cx="2330539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900" dirty="0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Support GPS / </a:t>
            </a:r>
            <a:r>
              <a:rPr lang="de-DE" sz="900" dirty="0" err="1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Augmented</a:t>
            </a:r>
            <a:r>
              <a:rPr lang="de-DE" sz="900" dirty="0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 Reality</a:t>
            </a:r>
            <a:endParaRPr lang="en-US" altLang="ja-JP" sz="900" dirty="0">
              <a:solidFill>
                <a:srgbClr val="FFFFFF"/>
              </a:solidFill>
              <a:latin typeface="DIN Offc"/>
              <a:cs typeface="DIN Offc"/>
            </a:endParaRPr>
          </a:p>
        </p:txBody>
      </p:sp>
      <p:sp>
        <p:nvSpPr>
          <p:cNvPr id="110" name="Titelplatzhalter 1"/>
          <p:cNvSpPr txBox="1">
            <a:spLocks/>
          </p:cNvSpPr>
          <p:nvPr/>
        </p:nvSpPr>
        <p:spPr bwMode="auto">
          <a:xfrm>
            <a:off x="3129134" y="3568768"/>
            <a:ext cx="2575349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900" dirty="0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5MP Auto Focus </a:t>
            </a:r>
            <a:r>
              <a:rPr lang="de-DE" sz="900" dirty="0" err="1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Camera</a:t>
            </a:r>
            <a:r>
              <a:rPr lang="de-DE" sz="900" dirty="0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 </a:t>
            </a:r>
            <a:r>
              <a:rPr lang="de-DE" sz="900" dirty="0" err="1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with</a:t>
            </a:r>
            <a:r>
              <a:rPr lang="de-DE" sz="900" dirty="0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 LED Flash Light</a:t>
            </a:r>
            <a:endParaRPr lang="en-US" altLang="ja-JP" sz="900" dirty="0">
              <a:solidFill>
                <a:srgbClr val="FFFFFF"/>
              </a:solidFill>
              <a:latin typeface="DIN Offc"/>
              <a:cs typeface="DIN Offc"/>
            </a:endParaRPr>
          </a:p>
        </p:txBody>
      </p:sp>
      <p:sp>
        <p:nvSpPr>
          <p:cNvPr id="111" name="Titelplatzhalter 1"/>
          <p:cNvSpPr txBox="1">
            <a:spLocks/>
          </p:cNvSpPr>
          <p:nvPr/>
        </p:nvSpPr>
        <p:spPr bwMode="auto">
          <a:xfrm>
            <a:off x="3129134" y="3787599"/>
            <a:ext cx="2477741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2F2F2"/>
                </a:solidFill>
                <a:latin typeface="DIN Offc"/>
                <a:ea typeface="ＭＳ Ｐゴシック" pitchFamily="34" charset="-128"/>
                <a:cs typeface="DIN Offc"/>
              </a:rPr>
              <a:t>Suitable for use with gloves</a:t>
            </a:r>
            <a:endParaRPr lang="en-US" altLang="ja-JP" sz="900" dirty="0">
              <a:solidFill>
                <a:srgbClr val="FFFFFF"/>
              </a:solidFill>
              <a:latin typeface="DIN Offc"/>
              <a:cs typeface="DIN Offc"/>
            </a:endParaRPr>
          </a:p>
        </p:txBody>
      </p:sp>
      <p:sp>
        <p:nvSpPr>
          <p:cNvPr id="112" name="Titelplatzhalter 1"/>
          <p:cNvSpPr txBox="1">
            <a:spLocks/>
          </p:cNvSpPr>
          <p:nvPr/>
        </p:nvSpPr>
        <p:spPr bwMode="auto">
          <a:xfrm>
            <a:off x="3129134" y="3991339"/>
            <a:ext cx="2477741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z="900" dirty="0">
                <a:solidFill>
                  <a:srgbClr val="F2F2F2"/>
                </a:solidFill>
                <a:latin typeface="DIN Offc"/>
                <a:cs typeface="DIN Offc"/>
              </a:rPr>
              <a:t>Weight: only 1.2kg</a:t>
            </a:r>
            <a:endParaRPr lang="en-US" altLang="ja-JP" sz="900" b="1" dirty="0">
              <a:solidFill>
                <a:srgbClr val="F2F2F2"/>
              </a:solidFill>
              <a:latin typeface="DIN Offc"/>
              <a:cs typeface="DIN Offc"/>
            </a:endParaRPr>
          </a:p>
        </p:txBody>
      </p:sp>
      <p:sp>
        <p:nvSpPr>
          <p:cNvPr id="113" name="Titelplatzhalter 1"/>
          <p:cNvSpPr txBox="1">
            <a:spLocks/>
          </p:cNvSpPr>
          <p:nvPr/>
        </p:nvSpPr>
        <p:spPr bwMode="auto">
          <a:xfrm>
            <a:off x="5975564" y="2811520"/>
            <a:ext cx="2330539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900" dirty="0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4th Generation Intel</a:t>
            </a:r>
            <a:r>
              <a:rPr lang="de-DE" sz="900" baseline="30000" dirty="0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® </a:t>
            </a:r>
            <a:r>
              <a:rPr lang="de-DE" sz="900" dirty="0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Core™ i5 / i7 </a:t>
            </a:r>
            <a:r>
              <a:rPr lang="de-DE" sz="900" dirty="0" err="1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Processor</a:t>
            </a:r>
            <a:endParaRPr lang="en-US" altLang="ja-JP" sz="900" dirty="0">
              <a:solidFill>
                <a:srgbClr val="FFFFFF"/>
              </a:solidFill>
              <a:latin typeface="DIN Offc"/>
              <a:cs typeface="DIN Offc"/>
            </a:endParaRPr>
          </a:p>
        </p:txBody>
      </p:sp>
      <p:sp>
        <p:nvSpPr>
          <p:cNvPr id="114" name="Titelplatzhalter 1"/>
          <p:cNvSpPr txBox="1">
            <a:spLocks/>
          </p:cNvSpPr>
          <p:nvPr/>
        </p:nvSpPr>
        <p:spPr bwMode="auto">
          <a:xfrm>
            <a:off x="5975564" y="3010882"/>
            <a:ext cx="2330539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is-IS" sz="900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11.6" HD (1366 x 768) LCD Panel</a:t>
            </a:r>
            <a:endParaRPr lang="en-US" altLang="ja-JP" sz="900" b="1" dirty="0">
              <a:solidFill>
                <a:srgbClr val="FFFFFF"/>
              </a:solidFill>
              <a:latin typeface="DIN Offc"/>
              <a:cs typeface="DIN Offc"/>
            </a:endParaRPr>
          </a:p>
        </p:txBody>
      </p:sp>
      <p:sp>
        <p:nvSpPr>
          <p:cNvPr id="115" name="Titelplatzhalter 1"/>
          <p:cNvSpPr txBox="1">
            <a:spLocks/>
          </p:cNvSpPr>
          <p:nvPr/>
        </p:nvSpPr>
        <p:spPr bwMode="auto">
          <a:xfrm>
            <a:off x="5975564" y="3204544"/>
            <a:ext cx="2330539" cy="493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z="900" dirty="0">
                <a:solidFill>
                  <a:srgbClr val="FFFFFF"/>
                </a:solidFill>
                <a:latin typeface="DIN Offc"/>
                <a:cs typeface="DIN Offc"/>
              </a:rPr>
              <a:t>Memory and Storage:</a:t>
            </a: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z="900" dirty="0">
                <a:solidFill>
                  <a:srgbClr val="FFFFFF"/>
                </a:solidFill>
                <a:latin typeface="DIN Offc"/>
                <a:cs typeface="DIN Offc"/>
              </a:rPr>
              <a:t>RAM </a:t>
            </a:r>
            <a:r>
              <a:rPr lang="bg-BG" sz="900" dirty="0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4GB / 8GB</a:t>
            </a:r>
            <a:r>
              <a:rPr lang="de-DE" sz="900" dirty="0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 &amp; </a:t>
            </a:r>
            <a:r>
              <a:rPr lang="is-IS" sz="900" dirty="0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128GB / 256GB</a:t>
            </a:r>
            <a:endParaRPr lang="en-US" altLang="ja-JP" sz="900" dirty="0">
              <a:solidFill>
                <a:srgbClr val="FFFFFF"/>
              </a:solidFill>
              <a:latin typeface="DIN Offc"/>
              <a:cs typeface="DIN Offc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Micro SD Card slot support SDHC &amp; SDXC</a:t>
            </a:r>
            <a:endParaRPr lang="en-US" altLang="ja-JP" sz="900" dirty="0">
              <a:solidFill>
                <a:srgbClr val="FFFFFF"/>
              </a:solidFill>
              <a:latin typeface="DIN Offc"/>
              <a:cs typeface="DIN Offc"/>
            </a:endParaRPr>
          </a:p>
        </p:txBody>
      </p:sp>
      <p:sp>
        <p:nvSpPr>
          <p:cNvPr id="116" name="Titelplatzhalter 1"/>
          <p:cNvSpPr txBox="1">
            <a:spLocks/>
          </p:cNvSpPr>
          <p:nvPr/>
        </p:nvSpPr>
        <p:spPr bwMode="auto">
          <a:xfrm>
            <a:off x="5975564" y="3738670"/>
            <a:ext cx="2330539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900" dirty="0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Intel Wireless AC7260 802.11 a/b/</a:t>
            </a:r>
            <a:r>
              <a:rPr lang="de-DE" sz="900" dirty="0" err="1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g</a:t>
            </a:r>
            <a:r>
              <a:rPr lang="de-DE" sz="900" dirty="0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/</a:t>
            </a:r>
            <a:r>
              <a:rPr lang="de-DE" sz="900" dirty="0" err="1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n</a:t>
            </a:r>
            <a:r>
              <a:rPr lang="de-DE" sz="900" dirty="0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/</a:t>
            </a:r>
            <a:r>
              <a:rPr lang="de-DE" sz="900" dirty="0" err="1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ac</a:t>
            </a:r>
            <a:endParaRPr lang="en-US" altLang="ja-JP" sz="900" dirty="0">
              <a:solidFill>
                <a:srgbClr val="FFFFFF"/>
              </a:solidFill>
              <a:latin typeface="DIN Offc"/>
              <a:cs typeface="DIN Offc"/>
            </a:endParaRPr>
          </a:p>
        </p:txBody>
      </p:sp>
      <p:sp>
        <p:nvSpPr>
          <p:cNvPr id="117" name="Titelplatzhalter 1"/>
          <p:cNvSpPr txBox="1">
            <a:spLocks/>
          </p:cNvSpPr>
          <p:nvPr/>
        </p:nvSpPr>
        <p:spPr bwMode="auto">
          <a:xfrm>
            <a:off x="5975564" y="3950458"/>
            <a:ext cx="2330539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2F2F2"/>
                </a:solidFill>
                <a:latin typeface="DIN Offc"/>
                <a:ea typeface="ＭＳ Ｐゴシック" pitchFamily="34" charset="-128"/>
                <a:cs typeface="DIN Offc"/>
              </a:rPr>
              <a:t>Security: </a:t>
            </a:r>
            <a:r>
              <a:rPr lang="en-US" altLang="ja-JP" sz="900" dirty="0">
                <a:solidFill>
                  <a:srgbClr val="F2F2F2"/>
                </a:solidFill>
                <a:latin typeface="DIN Offc"/>
                <a:cs typeface="DIN Offc"/>
              </a:rPr>
              <a:t>EMM (MDM+IAM)</a:t>
            </a:r>
          </a:p>
        </p:txBody>
      </p:sp>
      <p:sp>
        <p:nvSpPr>
          <p:cNvPr id="118" name="Textfeld 117"/>
          <p:cNvSpPr txBox="1"/>
          <p:nvPr/>
        </p:nvSpPr>
        <p:spPr>
          <a:xfrm>
            <a:off x="2831065" y="4712511"/>
            <a:ext cx="4916815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Benefit from a wide range of accessories &amp; peripherals </a:t>
            </a:r>
            <a:r>
              <a:rPr lang="en-US" sz="900" dirty="0" err="1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e.g</a:t>
            </a:r>
            <a:r>
              <a:rPr lang="en-US" sz="900" dirty="0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:</a:t>
            </a:r>
          </a:p>
        </p:txBody>
      </p:sp>
      <p:sp>
        <p:nvSpPr>
          <p:cNvPr id="119" name="Textfeld 118"/>
          <p:cNvSpPr txBox="1"/>
          <p:nvPr/>
        </p:nvSpPr>
        <p:spPr>
          <a:xfrm>
            <a:off x="2831065" y="4956914"/>
            <a:ext cx="111047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Charger</a:t>
            </a:r>
          </a:p>
          <a:p>
            <a:pPr marL="171450" indent="-171450"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Leather case</a:t>
            </a:r>
          </a:p>
        </p:txBody>
      </p:sp>
      <p:sp>
        <p:nvSpPr>
          <p:cNvPr id="120" name="Textfeld 119"/>
          <p:cNvSpPr txBox="1"/>
          <p:nvPr/>
        </p:nvSpPr>
        <p:spPr>
          <a:xfrm>
            <a:off x="3941538" y="4956914"/>
            <a:ext cx="132896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Docking stations</a:t>
            </a:r>
          </a:p>
          <a:p>
            <a:pPr marL="171450" indent="-171450"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Adapters</a:t>
            </a:r>
          </a:p>
        </p:txBody>
      </p:sp>
      <p:sp>
        <p:nvSpPr>
          <p:cNvPr id="121" name="Textfeld 120"/>
          <p:cNvSpPr txBox="1"/>
          <p:nvPr/>
        </p:nvSpPr>
        <p:spPr>
          <a:xfrm>
            <a:off x="5204411" y="4956914"/>
            <a:ext cx="140773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RFID Reader</a:t>
            </a:r>
          </a:p>
          <a:p>
            <a:pPr marL="171450" indent="-171450"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DIN Offc"/>
                <a:ea typeface="ＭＳ Ｐゴシック" pitchFamily="34" charset="-128"/>
                <a:cs typeface="DIN Offc"/>
              </a:rPr>
              <a:t>Headsets &amp; more</a:t>
            </a:r>
          </a:p>
        </p:txBody>
      </p:sp>
      <p:sp>
        <p:nvSpPr>
          <p:cNvPr id="89" name="Titel 13"/>
          <p:cNvSpPr>
            <a:spLocks noGrp="1"/>
          </p:cNvSpPr>
          <p:nvPr>
            <p:ph type="title"/>
          </p:nvPr>
        </p:nvSpPr>
        <p:spPr>
          <a:xfrm>
            <a:off x="457201" y="974723"/>
            <a:ext cx="6124575" cy="5027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cap="none" dirty="0" smtClean="0">
                <a:latin typeface="DIN Offc"/>
                <a:ea typeface="+mj-ea"/>
                <a:cs typeface="DIN Offc"/>
              </a:rPr>
              <a:t>Pad-Ex</a:t>
            </a:r>
            <a:r>
              <a:rPr lang="en-US" cap="none" baseline="30000" dirty="0" smtClean="0">
                <a:latin typeface="DIN Offc"/>
                <a:ea typeface="+mj-ea"/>
                <a:cs typeface="DIN Offc"/>
              </a:rPr>
              <a:t>®</a:t>
            </a:r>
            <a:r>
              <a:rPr lang="en-US" cap="none" dirty="0" smtClean="0">
                <a:latin typeface="DIN Offc"/>
                <a:ea typeface="+mj-ea"/>
                <a:cs typeface="DIN Offc"/>
              </a:rPr>
              <a:t> 01 Series</a:t>
            </a:r>
            <a:endParaRPr lang="en-US" cap="none" dirty="0">
              <a:latin typeface="DIN Offc"/>
              <a:ea typeface="+mj-ea"/>
              <a:cs typeface="DIN Offc"/>
            </a:endParaRPr>
          </a:p>
        </p:txBody>
      </p:sp>
      <p:sp>
        <p:nvSpPr>
          <p:cNvPr id="95" name="Textplatzhalter 1"/>
          <p:cNvSpPr>
            <a:spLocks noGrp="1"/>
          </p:cNvSpPr>
          <p:nvPr>
            <p:ph type="body" idx="1"/>
          </p:nvPr>
        </p:nvSpPr>
        <p:spPr>
          <a:xfrm>
            <a:off x="466725" y="1500186"/>
            <a:ext cx="6115050" cy="26299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DIN Offc"/>
                <a:cs typeface="DIN Offc"/>
              </a:rPr>
              <a:t>ATEX </a:t>
            </a:r>
            <a:r>
              <a:rPr lang="en-US" dirty="0">
                <a:latin typeface="DIN Offc"/>
                <a:cs typeface="DIN Offc"/>
              </a:rPr>
              <a:t>Zone 2 &amp; Division 2</a:t>
            </a:r>
          </a:p>
          <a:p>
            <a:pPr>
              <a:buFont typeface="Arial" charset="0"/>
              <a:buNone/>
              <a:defRPr/>
            </a:pPr>
            <a:endParaRPr lang="en-US" cap="small" dirty="0">
              <a:latin typeface="DIN Offc"/>
              <a:cs typeface="DIN Offc"/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4" b="98370" l="1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2568629"/>
            <a:ext cx="2060142" cy="215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3312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201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718" y="2148203"/>
            <a:ext cx="1128882" cy="2613678"/>
          </a:xfrm>
          <a:prstGeom prst="rect">
            <a:avLst/>
          </a:prstGeom>
        </p:spPr>
      </p:pic>
      <p:sp>
        <p:nvSpPr>
          <p:cNvPr id="14" name="Titel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cap="none" dirty="0" smtClean="0">
                <a:latin typeface="DIN Offc"/>
                <a:ea typeface="+mj-ea"/>
                <a:cs typeface="DIN Offc"/>
              </a:rPr>
              <a:t>Smart-Ex</a:t>
            </a:r>
            <a:r>
              <a:rPr lang="en-US" cap="none" baseline="30000" dirty="0" smtClean="0">
                <a:latin typeface="DIN Offc"/>
                <a:ea typeface="+mj-ea"/>
                <a:cs typeface="DIN Offc"/>
              </a:rPr>
              <a:t>®</a:t>
            </a:r>
            <a:r>
              <a:rPr lang="en-US" cap="none" dirty="0" smtClean="0">
                <a:latin typeface="DIN Offc"/>
                <a:ea typeface="+mj-ea"/>
                <a:cs typeface="DIN Offc"/>
              </a:rPr>
              <a:t> 01</a:t>
            </a:r>
            <a:endParaRPr lang="en-US" cap="none" dirty="0">
              <a:latin typeface="DIN Offc"/>
              <a:ea typeface="+mj-ea"/>
              <a:cs typeface="DIN Offc"/>
            </a:endParaRPr>
          </a:p>
        </p:txBody>
      </p:sp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DIN Offc"/>
                <a:cs typeface="DIN Offc"/>
              </a:rPr>
              <a:t>ATEX Zone 1/21 &amp; Division </a:t>
            </a:r>
            <a:r>
              <a:rPr lang="en-US" dirty="0">
                <a:latin typeface="DIN Offc"/>
                <a:cs typeface="DIN Offc"/>
              </a:rPr>
              <a:t>1 / ATEX Zone 2/22 &amp; Division 2</a:t>
            </a:r>
          </a:p>
          <a:p>
            <a:pPr>
              <a:buFont typeface="Arial" charset="0"/>
              <a:buNone/>
              <a:defRPr/>
            </a:pPr>
            <a:endParaRPr lang="en-US" dirty="0">
              <a:latin typeface="DIN Offc"/>
              <a:cs typeface="DIN Offc"/>
            </a:endParaRPr>
          </a:p>
        </p:txBody>
      </p:sp>
      <p:grpSp>
        <p:nvGrpSpPr>
          <p:cNvPr id="9221" name="Gruppierung 22"/>
          <p:cNvGrpSpPr>
            <a:grpSpLocks/>
          </p:cNvGrpSpPr>
          <p:nvPr/>
        </p:nvGrpSpPr>
        <p:grpSpPr bwMode="auto">
          <a:xfrm>
            <a:off x="460848" y="3062019"/>
            <a:ext cx="118497" cy="118497"/>
            <a:chOff x="469900" y="1314450"/>
            <a:chExt cx="292100" cy="292100"/>
          </a:xfrm>
        </p:grpSpPr>
        <p:sp>
          <p:nvSpPr>
            <p:cNvPr id="9" name="Oval 8">
              <a:hlinkClick r:id="" action="ppaction://noaction"/>
            </p:cNvPr>
            <p:cNvSpPr/>
            <p:nvPr/>
          </p:nvSpPr>
          <p:spPr>
            <a:xfrm>
              <a:off x="469900" y="1314450"/>
              <a:ext cx="292100" cy="292100"/>
            </a:xfrm>
            <a:prstGeom prst="ellipse">
              <a:avLst/>
            </a:prstGeom>
            <a:solidFill>
              <a:srgbClr val="7B7B7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 dirty="0">
                <a:solidFill>
                  <a:prstClr val="white"/>
                </a:solidFill>
                <a:latin typeface="DIN Offc"/>
                <a:cs typeface="DIN Offc"/>
              </a:endParaRPr>
            </a:p>
          </p:txBody>
        </p:sp>
        <p:grpSp>
          <p:nvGrpSpPr>
            <p:cNvPr id="9238" name="Gruppierung 17"/>
            <p:cNvGrpSpPr>
              <a:grpSpLocks/>
            </p:cNvGrpSpPr>
            <p:nvPr/>
          </p:nvGrpSpPr>
          <p:grpSpPr bwMode="auto">
            <a:xfrm>
              <a:off x="549274" y="1393827"/>
              <a:ext cx="161925" cy="131501"/>
              <a:chOff x="592914" y="1714071"/>
              <a:chExt cx="455822" cy="370179"/>
            </a:xfrm>
          </p:grpSpPr>
          <p:sp>
            <p:nvSpPr>
              <p:cNvPr id="11" name="Gleichschenkliges Dreieck 10"/>
              <p:cNvSpPr/>
              <p:nvPr/>
            </p:nvSpPr>
            <p:spPr>
              <a:xfrm rot="5400000">
                <a:off x="763480" y="1762264"/>
                <a:ext cx="308350" cy="26429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 dirty="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  <p:sp>
            <p:nvSpPr>
              <p:cNvPr id="12" name="Gleichschenkliges Dreieck 11"/>
              <p:cNvSpPr/>
              <p:nvPr/>
            </p:nvSpPr>
            <p:spPr>
              <a:xfrm rot="5400000">
                <a:off x="570144" y="1740242"/>
                <a:ext cx="367087" cy="31814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 dirty="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</p:grpSp>
      </p:grpSp>
      <p:sp>
        <p:nvSpPr>
          <p:cNvPr id="29" name="Titelplatzhalter 1"/>
          <p:cNvSpPr txBox="1">
            <a:spLocks/>
          </p:cNvSpPr>
          <p:nvPr/>
        </p:nvSpPr>
        <p:spPr bwMode="auto">
          <a:xfrm>
            <a:off x="460848" y="2750921"/>
            <a:ext cx="1025053" cy="184666"/>
          </a:xfrm>
          <a:prstGeom prst="rect">
            <a:avLst/>
          </a:prstGeom>
          <a:solidFill>
            <a:srgbClr val="FFD5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dirty="0">
                <a:solidFill>
                  <a:srgbClr val="404040"/>
                </a:solidFill>
                <a:latin typeface="DIN Offc"/>
                <a:cs typeface="DIN Offc"/>
              </a:rPr>
              <a:t>FEATURES</a:t>
            </a:r>
          </a:p>
        </p:txBody>
      </p:sp>
      <p:sp>
        <p:nvSpPr>
          <p:cNvPr id="33" name="Titelplatzhalter 1"/>
          <p:cNvSpPr txBox="1">
            <a:spLocks/>
          </p:cNvSpPr>
          <p:nvPr/>
        </p:nvSpPr>
        <p:spPr bwMode="auto">
          <a:xfrm>
            <a:off x="3610927" y="2759032"/>
            <a:ext cx="2018348" cy="184666"/>
          </a:xfrm>
          <a:prstGeom prst="rect">
            <a:avLst/>
          </a:prstGeom>
          <a:solidFill>
            <a:srgbClr val="FFD5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dirty="0">
                <a:solidFill>
                  <a:srgbClr val="404040"/>
                </a:solidFill>
                <a:latin typeface="DIN Offc"/>
                <a:cs typeface="DIN Offc"/>
              </a:rPr>
              <a:t>TECHNICAL HIGHLIGHTS</a:t>
            </a:r>
          </a:p>
        </p:txBody>
      </p:sp>
      <p:sp>
        <p:nvSpPr>
          <p:cNvPr id="34" name="Titelplatzhalter 1"/>
          <p:cNvSpPr txBox="1">
            <a:spLocks/>
          </p:cNvSpPr>
          <p:nvPr/>
        </p:nvSpPr>
        <p:spPr bwMode="auto">
          <a:xfrm>
            <a:off x="671268" y="3020769"/>
            <a:ext cx="2330539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4G / LTE -standard (SIM unlocked and free)</a:t>
            </a:r>
            <a:endParaRPr lang="en-US" altLang="ja-JP" sz="900" b="1" dirty="0">
              <a:solidFill>
                <a:srgbClr val="FFFFFF"/>
              </a:solidFill>
              <a:latin typeface="DIN Offc"/>
              <a:cs typeface="DIN Offc"/>
            </a:endParaRPr>
          </a:p>
        </p:txBody>
      </p:sp>
      <p:grpSp>
        <p:nvGrpSpPr>
          <p:cNvPr id="65" name="Gruppierung 22"/>
          <p:cNvGrpSpPr>
            <a:grpSpLocks/>
          </p:cNvGrpSpPr>
          <p:nvPr/>
        </p:nvGrpSpPr>
        <p:grpSpPr bwMode="auto">
          <a:xfrm>
            <a:off x="460848" y="3256458"/>
            <a:ext cx="118497" cy="118497"/>
            <a:chOff x="469900" y="1314450"/>
            <a:chExt cx="292100" cy="292100"/>
          </a:xfrm>
        </p:grpSpPr>
        <p:sp>
          <p:nvSpPr>
            <p:cNvPr id="66" name="Oval 65">
              <a:hlinkClick r:id="" action="ppaction://noaction"/>
            </p:cNvPr>
            <p:cNvSpPr/>
            <p:nvPr/>
          </p:nvSpPr>
          <p:spPr>
            <a:xfrm>
              <a:off x="469900" y="1314450"/>
              <a:ext cx="292100" cy="292100"/>
            </a:xfrm>
            <a:prstGeom prst="ellipse">
              <a:avLst/>
            </a:prstGeom>
            <a:solidFill>
              <a:srgbClr val="7B7B7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 dirty="0">
                <a:solidFill>
                  <a:prstClr val="white"/>
                </a:solidFill>
                <a:latin typeface="DIN Offc"/>
                <a:cs typeface="DIN Offc"/>
              </a:endParaRPr>
            </a:p>
          </p:txBody>
        </p:sp>
        <p:grpSp>
          <p:nvGrpSpPr>
            <p:cNvPr id="67" name="Gruppierung 17"/>
            <p:cNvGrpSpPr>
              <a:grpSpLocks/>
            </p:cNvGrpSpPr>
            <p:nvPr/>
          </p:nvGrpSpPr>
          <p:grpSpPr bwMode="auto">
            <a:xfrm>
              <a:off x="549274" y="1393827"/>
              <a:ext cx="161925" cy="131501"/>
              <a:chOff x="592914" y="1714071"/>
              <a:chExt cx="455822" cy="370179"/>
            </a:xfrm>
          </p:grpSpPr>
          <p:sp>
            <p:nvSpPr>
              <p:cNvPr id="68" name="Gleichschenkliges Dreieck 67"/>
              <p:cNvSpPr/>
              <p:nvPr/>
            </p:nvSpPr>
            <p:spPr>
              <a:xfrm rot="5400000">
                <a:off x="763480" y="1762264"/>
                <a:ext cx="308350" cy="26429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 dirty="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  <p:sp>
            <p:nvSpPr>
              <p:cNvPr id="69" name="Gleichschenkliges Dreieck 68"/>
              <p:cNvSpPr/>
              <p:nvPr/>
            </p:nvSpPr>
            <p:spPr>
              <a:xfrm rot="5400000">
                <a:off x="570144" y="1740242"/>
                <a:ext cx="367087" cy="31814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 dirty="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</p:grpSp>
      </p:grpSp>
      <p:sp>
        <p:nvSpPr>
          <p:cNvPr id="70" name="Titelplatzhalter 1"/>
          <p:cNvSpPr txBox="1">
            <a:spLocks/>
          </p:cNvSpPr>
          <p:nvPr/>
        </p:nvSpPr>
        <p:spPr bwMode="auto">
          <a:xfrm>
            <a:off x="671268" y="3215208"/>
            <a:ext cx="2330539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prstClr val="white">
                    <a:lumMod val="95000"/>
                  </a:prstClr>
                </a:solidFill>
                <a:latin typeface="DIN Offc"/>
                <a:ea typeface="ＭＳ Ｐゴシック" pitchFamily="34" charset="-128"/>
                <a:cs typeface="DIN Offc"/>
              </a:rPr>
              <a:t>Android™ 4.4, </a:t>
            </a:r>
            <a:r>
              <a:rPr lang="en-US" sz="900" dirty="0" err="1">
                <a:solidFill>
                  <a:prstClr val="white">
                    <a:lumMod val="95000"/>
                  </a:prstClr>
                </a:solidFill>
                <a:latin typeface="DIN Offc"/>
                <a:ea typeface="ＭＳ Ｐゴシック" pitchFamily="34" charset="-128"/>
                <a:cs typeface="DIN Offc"/>
              </a:rPr>
              <a:t>KitKat</a:t>
            </a:r>
            <a:r>
              <a:rPr lang="en-US" sz="900" dirty="0">
                <a:solidFill>
                  <a:prstClr val="white">
                    <a:lumMod val="95000"/>
                  </a:prstClr>
                </a:solidFill>
                <a:latin typeface="DIN Offc"/>
                <a:ea typeface="ＭＳ Ｐゴシック" pitchFamily="34" charset="-128"/>
                <a:cs typeface="DIN Offc"/>
              </a:rPr>
              <a:t> - Android™ operating system</a:t>
            </a:r>
            <a:endParaRPr lang="en-US" altLang="ja-JP" sz="900" b="1" dirty="0">
              <a:solidFill>
                <a:prstClr val="white">
                  <a:lumMod val="95000"/>
                </a:prstClr>
              </a:solidFill>
              <a:latin typeface="DIN Offc"/>
              <a:cs typeface="DIN Offc"/>
            </a:endParaRPr>
          </a:p>
        </p:txBody>
      </p:sp>
      <p:grpSp>
        <p:nvGrpSpPr>
          <p:cNvPr id="75" name="Gruppierung 22"/>
          <p:cNvGrpSpPr>
            <a:grpSpLocks/>
          </p:cNvGrpSpPr>
          <p:nvPr/>
        </p:nvGrpSpPr>
        <p:grpSpPr bwMode="auto">
          <a:xfrm>
            <a:off x="460848" y="3588523"/>
            <a:ext cx="118497" cy="118497"/>
            <a:chOff x="469900" y="1314450"/>
            <a:chExt cx="292100" cy="292100"/>
          </a:xfrm>
        </p:grpSpPr>
        <p:sp>
          <p:nvSpPr>
            <p:cNvPr id="76" name="Oval 75">
              <a:hlinkClick r:id="" action="ppaction://noaction"/>
            </p:cNvPr>
            <p:cNvSpPr/>
            <p:nvPr/>
          </p:nvSpPr>
          <p:spPr>
            <a:xfrm>
              <a:off x="469900" y="1314450"/>
              <a:ext cx="292100" cy="292100"/>
            </a:xfrm>
            <a:prstGeom prst="ellipse">
              <a:avLst/>
            </a:prstGeom>
            <a:solidFill>
              <a:srgbClr val="7B7B7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prstClr val="white"/>
                </a:solidFill>
                <a:latin typeface="DIN Offc"/>
                <a:cs typeface="DIN Offc"/>
              </a:endParaRPr>
            </a:p>
          </p:txBody>
        </p:sp>
        <p:grpSp>
          <p:nvGrpSpPr>
            <p:cNvPr id="77" name="Gruppierung 17"/>
            <p:cNvGrpSpPr>
              <a:grpSpLocks/>
            </p:cNvGrpSpPr>
            <p:nvPr/>
          </p:nvGrpSpPr>
          <p:grpSpPr bwMode="auto">
            <a:xfrm>
              <a:off x="549274" y="1393827"/>
              <a:ext cx="161925" cy="131501"/>
              <a:chOff x="592914" y="1714071"/>
              <a:chExt cx="455822" cy="370179"/>
            </a:xfrm>
          </p:grpSpPr>
          <p:sp>
            <p:nvSpPr>
              <p:cNvPr id="78" name="Gleichschenkliges Dreieck 77"/>
              <p:cNvSpPr/>
              <p:nvPr/>
            </p:nvSpPr>
            <p:spPr>
              <a:xfrm rot="5400000">
                <a:off x="763480" y="1762264"/>
                <a:ext cx="308350" cy="26429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  <p:sp>
            <p:nvSpPr>
              <p:cNvPr id="79" name="Gleichschenkliges Dreieck 78"/>
              <p:cNvSpPr/>
              <p:nvPr/>
            </p:nvSpPr>
            <p:spPr>
              <a:xfrm rot="5400000">
                <a:off x="570144" y="1740242"/>
                <a:ext cx="367087" cy="31814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</p:grpSp>
      </p:grpSp>
      <p:sp>
        <p:nvSpPr>
          <p:cNvPr id="81" name="Titelplatzhalter 1"/>
          <p:cNvSpPr txBox="1">
            <a:spLocks/>
          </p:cNvSpPr>
          <p:nvPr/>
        </p:nvSpPr>
        <p:spPr bwMode="auto">
          <a:xfrm>
            <a:off x="671268" y="3556334"/>
            <a:ext cx="2330539" cy="493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>
                <a:solidFill>
                  <a:srgbClr val="F2F2F2"/>
                </a:solidFill>
                <a:latin typeface="DIN Offc"/>
                <a:ea typeface="ＭＳ Ｐゴシック" pitchFamily="34" charset="-128"/>
                <a:cs typeface="DIN Offc"/>
              </a:rPr>
              <a:t>4.0“ capacitive multi-touch screen made of extreme shock and scratch resistant Gorilla® Glass 2</a:t>
            </a:r>
            <a:endParaRPr lang="en-US" altLang="ja-JP" sz="900" b="1">
              <a:solidFill>
                <a:srgbClr val="F2F2F2"/>
              </a:solidFill>
              <a:latin typeface="DIN Offc"/>
              <a:cs typeface="DIN Offc"/>
            </a:endParaRPr>
          </a:p>
        </p:txBody>
      </p:sp>
      <p:grpSp>
        <p:nvGrpSpPr>
          <p:cNvPr id="84" name="Gruppierung 22"/>
          <p:cNvGrpSpPr>
            <a:grpSpLocks/>
          </p:cNvGrpSpPr>
          <p:nvPr/>
        </p:nvGrpSpPr>
        <p:grpSpPr bwMode="auto">
          <a:xfrm>
            <a:off x="460848" y="4076803"/>
            <a:ext cx="118497" cy="118497"/>
            <a:chOff x="469900" y="1314450"/>
            <a:chExt cx="292100" cy="292100"/>
          </a:xfrm>
        </p:grpSpPr>
        <p:sp>
          <p:nvSpPr>
            <p:cNvPr id="85" name="Oval 84">
              <a:hlinkClick r:id="" action="ppaction://noaction"/>
            </p:cNvPr>
            <p:cNvSpPr/>
            <p:nvPr/>
          </p:nvSpPr>
          <p:spPr>
            <a:xfrm>
              <a:off x="469900" y="1314450"/>
              <a:ext cx="292100" cy="292100"/>
            </a:xfrm>
            <a:prstGeom prst="ellipse">
              <a:avLst/>
            </a:prstGeom>
            <a:solidFill>
              <a:srgbClr val="7B7B7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prstClr val="white"/>
                </a:solidFill>
                <a:latin typeface="DIN Offc"/>
                <a:cs typeface="DIN Offc"/>
              </a:endParaRPr>
            </a:p>
          </p:txBody>
        </p:sp>
        <p:grpSp>
          <p:nvGrpSpPr>
            <p:cNvPr id="86" name="Gruppierung 17"/>
            <p:cNvGrpSpPr>
              <a:grpSpLocks/>
            </p:cNvGrpSpPr>
            <p:nvPr/>
          </p:nvGrpSpPr>
          <p:grpSpPr bwMode="auto">
            <a:xfrm>
              <a:off x="549274" y="1393827"/>
              <a:ext cx="161925" cy="131501"/>
              <a:chOff x="592914" y="1714071"/>
              <a:chExt cx="455822" cy="370179"/>
            </a:xfrm>
          </p:grpSpPr>
          <p:sp>
            <p:nvSpPr>
              <p:cNvPr id="87" name="Gleichschenkliges Dreieck 86"/>
              <p:cNvSpPr/>
              <p:nvPr/>
            </p:nvSpPr>
            <p:spPr>
              <a:xfrm rot="5400000">
                <a:off x="763480" y="1762264"/>
                <a:ext cx="308350" cy="26429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  <p:sp>
            <p:nvSpPr>
              <p:cNvPr id="88" name="Gleichschenkliges Dreieck 87"/>
              <p:cNvSpPr/>
              <p:nvPr/>
            </p:nvSpPr>
            <p:spPr>
              <a:xfrm rot="5400000">
                <a:off x="570144" y="1740242"/>
                <a:ext cx="367087" cy="31814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</p:grpSp>
      </p:grpSp>
      <p:sp>
        <p:nvSpPr>
          <p:cNvPr id="89" name="Titelplatzhalter 1"/>
          <p:cNvSpPr txBox="1">
            <a:spLocks/>
          </p:cNvSpPr>
          <p:nvPr/>
        </p:nvSpPr>
        <p:spPr bwMode="auto">
          <a:xfrm>
            <a:off x="671268" y="4035748"/>
            <a:ext cx="2330539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2F2F2"/>
                </a:solidFill>
                <a:latin typeface="DIN Offc"/>
                <a:ea typeface="ＭＳ Ｐゴシック" pitchFamily="34" charset="-128"/>
                <a:cs typeface="DIN Offc"/>
              </a:rPr>
              <a:t>High Visibility Display in Direct Sunlight</a:t>
            </a:r>
            <a:endParaRPr lang="en-US" altLang="ja-JP" sz="900" b="1" dirty="0">
              <a:solidFill>
                <a:srgbClr val="F2F2F2"/>
              </a:solidFill>
              <a:latin typeface="DIN Offc"/>
              <a:cs typeface="DIN Offc"/>
            </a:endParaRPr>
          </a:p>
        </p:txBody>
      </p:sp>
      <p:grpSp>
        <p:nvGrpSpPr>
          <p:cNvPr id="90" name="Gruppierung 22"/>
          <p:cNvGrpSpPr>
            <a:grpSpLocks/>
          </p:cNvGrpSpPr>
          <p:nvPr/>
        </p:nvGrpSpPr>
        <p:grpSpPr bwMode="auto">
          <a:xfrm>
            <a:off x="460848" y="4295634"/>
            <a:ext cx="118497" cy="118497"/>
            <a:chOff x="469900" y="1314450"/>
            <a:chExt cx="292100" cy="292100"/>
          </a:xfrm>
        </p:grpSpPr>
        <p:sp>
          <p:nvSpPr>
            <p:cNvPr id="91" name="Oval 90">
              <a:hlinkClick r:id="" action="ppaction://noaction"/>
            </p:cNvPr>
            <p:cNvSpPr/>
            <p:nvPr/>
          </p:nvSpPr>
          <p:spPr>
            <a:xfrm>
              <a:off x="469900" y="1314450"/>
              <a:ext cx="292100" cy="292100"/>
            </a:xfrm>
            <a:prstGeom prst="ellipse">
              <a:avLst/>
            </a:prstGeom>
            <a:solidFill>
              <a:srgbClr val="7B7B7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prstClr val="white"/>
                </a:solidFill>
                <a:latin typeface="DIN Offc"/>
                <a:cs typeface="DIN Offc"/>
              </a:endParaRPr>
            </a:p>
          </p:txBody>
        </p:sp>
        <p:grpSp>
          <p:nvGrpSpPr>
            <p:cNvPr id="92" name="Gruppierung 17"/>
            <p:cNvGrpSpPr>
              <a:grpSpLocks/>
            </p:cNvGrpSpPr>
            <p:nvPr/>
          </p:nvGrpSpPr>
          <p:grpSpPr bwMode="auto">
            <a:xfrm>
              <a:off x="549274" y="1393827"/>
              <a:ext cx="161925" cy="131501"/>
              <a:chOff x="592914" y="1714071"/>
              <a:chExt cx="455822" cy="370179"/>
            </a:xfrm>
          </p:grpSpPr>
          <p:sp>
            <p:nvSpPr>
              <p:cNvPr id="93" name="Gleichschenkliges Dreieck 92"/>
              <p:cNvSpPr/>
              <p:nvPr/>
            </p:nvSpPr>
            <p:spPr>
              <a:xfrm rot="5400000">
                <a:off x="763480" y="1762264"/>
                <a:ext cx="308350" cy="26429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  <p:sp>
            <p:nvSpPr>
              <p:cNvPr id="94" name="Gleichschenkliges Dreieck 93"/>
              <p:cNvSpPr/>
              <p:nvPr/>
            </p:nvSpPr>
            <p:spPr>
              <a:xfrm rot="5400000">
                <a:off x="570144" y="1740242"/>
                <a:ext cx="367087" cy="31814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</p:grpSp>
      </p:grpSp>
      <p:sp>
        <p:nvSpPr>
          <p:cNvPr id="95" name="Titelplatzhalter 1"/>
          <p:cNvSpPr txBox="1">
            <a:spLocks/>
          </p:cNvSpPr>
          <p:nvPr/>
        </p:nvSpPr>
        <p:spPr bwMode="auto">
          <a:xfrm>
            <a:off x="671268" y="4254579"/>
            <a:ext cx="2477741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2F2F2"/>
                </a:solidFill>
                <a:latin typeface="DIN Offc"/>
                <a:ea typeface="ＭＳ Ｐゴシック" pitchFamily="34" charset="-128"/>
                <a:cs typeface="DIN Offc"/>
              </a:rPr>
              <a:t>5-pins water-proof magnetic USB 2.0 High Speed connector</a:t>
            </a:r>
            <a:endParaRPr lang="en-US" altLang="ja-JP" sz="900" b="1" dirty="0">
              <a:solidFill>
                <a:srgbClr val="F2F2F2"/>
              </a:solidFill>
              <a:latin typeface="DIN Offc"/>
              <a:cs typeface="DIN Offc"/>
            </a:endParaRPr>
          </a:p>
        </p:txBody>
      </p:sp>
      <p:grpSp>
        <p:nvGrpSpPr>
          <p:cNvPr id="125" name="Gruppierung 22"/>
          <p:cNvGrpSpPr>
            <a:grpSpLocks/>
          </p:cNvGrpSpPr>
          <p:nvPr/>
        </p:nvGrpSpPr>
        <p:grpSpPr bwMode="auto">
          <a:xfrm>
            <a:off x="3610928" y="3062019"/>
            <a:ext cx="118497" cy="118497"/>
            <a:chOff x="469900" y="1314450"/>
            <a:chExt cx="292100" cy="292100"/>
          </a:xfrm>
        </p:grpSpPr>
        <p:sp>
          <p:nvSpPr>
            <p:cNvPr id="126" name="Oval 125">
              <a:hlinkClick r:id="" action="ppaction://noaction"/>
            </p:cNvPr>
            <p:cNvSpPr/>
            <p:nvPr/>
          </p:nvSpPr>
          <p:spPr>
            <a:xfrm>
              <a:off x="469900" y="1314450"/>
              <a:ext cx="292100" cy="292100"/>
            </a:xfrm>
            <a:prstGeom prst="ellipse">
              <a:avLst/>
            </a:prstGeom>
            <a:solidFill>
              <a:srgbClr val="7B7B7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prstClr val="white"/>
                </a:solidFill>
                <a:latin typeface="DIN Offc"/>
                <a:cs typeface="DIN Offc"/>
              </a:endParaRPr>
            </a:p>
          </p:txBody>
        </p:sp>
        <p:grpSp>
          <p:nvGrpSpPr>
            <p:cNvPr id="127" name="Gruppierung 17"/>
            <p:cNvGrpSpPr>
              <a:grpSpLocks/>
            </p:cNvGrpSpPr>
            <p:nvPr/>
          </p:nvGrpSpPr>
          <p:grpSpPr bwMode="auto">
            <a:xfrm>
              <a:off x="549274" y="1393827"/>
              <a:ext cx="161925" cy="131501"/>
              <a:chOff x="592914" y="1714071"/>
              <a:chExt cx="455822" cy="370179"/>
            </a:xfrm>
          </p:grpSpPr>
          <p:sp>
            <p:nvSpPr>
              <p:cNvPr id="128" name="Gleichschenkliges Dreieck 127"/>
              <p:cNvSpPr/>
              <p:nvPr/>
            </p:nvSpPr>
            <p:spPr>
              <a:xfrm rot="5400000">
                <a:off x="763480" y="1762264"/>
                <a:ext cx="308350" cy="26429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  <p:sp>
            <p:nvSpPr>
              <p:cNvPr id="129" name="Gleichschenkliges Dreieck 128"/>
              <p:cNvSpPr/>
              <p:nvPr/>
            </p:nvSpPr>
            <p:spPr>
              <a:xfrm rot="5400000">
                <a:off x="570144" y="1740242"/>
                <a:ext cx="367087" cy="31814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</p:grpSp>
      </p:grpSp>
      <p:sp>
        <p:nvSpPr>
          <p:cNvPr id="130" name="Titelplatzhalter 1"/>
          <p:cNvSpPr txBox="1">
            <a:spLocks/>
          </p:cNvSpPr>
          <p:nvPr/>
        </p:nvSpPr>
        <p:spPr bwMode="auto">
          <a:xfrm>
            <a:off x="3821348" y="3020769"/>
            <a:ext cx="2330539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IP68</a:t>
            </a:r>
            <a:endParaRPr lang="en-US" altLang="ja-JP" sz="900" b="1">
              <a:solidFill>
                <a:srgbClr val="FFFFFF"/>
              </a:solidFill>
              <a:latin typeface="DIN Offc"/>
              <a:cs typeface="DIN Offc"/>
            </a:endParaRPr>
          </a:p>
        </p:txBody>
      </p:sp>
      <p:grpSp>
        <p:nvGrpSpPr>
          <p:cNvPr id="131" name="Gruppierung 22"/>
          <p:cNvGrpSpPr>
            <a:grpSpLocks/>
          </p:cNvGrpSpPr>
          <p:nvPr/>
        </p:nvGrpSpPr>
        <p:grpSpPr bwMode="auto">
          <a:xfrm>
            <a:off x="3610928" y="3256458"/>
            <a:ext cx="118497" cy="118497"/>
            <a:chOff x="469900" y="1314450"/>
            <a:chExt cx="292100" cy="292100"/>
          </a:xfrm>
        </p:grpSpPr>
        <p:sp>
          <p:nvSpPr>
            <p:cNvPr id="132" name="Oval 131">
              <a:hlinkClick r:id="" action="ppaction://noaction"/>
            </p:cNvPr>
            <p:cNvSpPr/>
            <p:nvPr/>
          </p:nvSpPr>
          <p:spPr>
            <a:xfrm>
              <a:off x="469900" y="1314450"/>
              <a:ext cx="292100" cy="292100"/>
            </a:xfrm>
            <a:prstGeom prst="ellipse">
              <a:avLst/>
            </a:prstGeom>
            <a:solidFill>
              <a:srgbClr val="7B7B7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prstClr val="white"/>
                </a:solidFill>
                <a:latin typeface="DIN Offc"/>
                <a:cs typeface="DIN Offc"/>
              </a:endParaRPr>
            </a:p>
          </p:txBody>
        </p:sp>
        <p:grpSp>
          <p:nvGrpSpPr>
            <p:cNvPr id="133" name="Gruppierung 17"/>
            <p:cNvGrpSpPr>
              <a:grpSpLocks/>
            </p:cNvGrpSpPr>
            <p:nvPr/>
          </p:nvGrpSpPr>
          <p:grpSpPr bwMode="auto">
            <a:xfrm>
              <a:off x="549274" y="1393827"/>
              <a:ext cx="161925" cy="131501"/>
              <a:chOff x="592914" y="1714071"/>
              <a:chExt cx="455822" cy="370179"/>
            </a:xfrm>
          </p:grpSpPr>
          <p:sp>
            <p:nvSpPr>
              <p:cNvPr id="134" name="Gleichschenkliges Dreieck 133"/>
              <p:cNvSpPr/>
              <p:nvPr/>
            </p:nvSpPr>
            <p:spPr>
              <a:xfrm rot="5400000">
                <a:off x="763480" y="1762264"/>
                <a:ext cx="308350" cy="26429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  <p:sp>
            <p:nvSpPr>
              <p:cNvPr id="135" name="Gleichschenkliges Dreieck 134"/>
              <p:cNvSpPr/>
              <p:nvPr/>
            </p:nvSpPr>
            <p:spPr>
              <a:xfrm rot="5400000">
                <a:off x="570144" y="1740242"/>
                <a:ext cx="367087" cy="31814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</p:grpSp>
      </p:grpSp>
      <p:sp>
        <p:nvSpPr>
          <p:cNvPr id="136" name="Titelplatzhalter 1"/>
          <p:cNvSpPr txBox="1">
            <a:spLocks/>
          </p:cNvSpPr>
          <p:nvPr/>
        </p:nvSpPr>
        <p:spPr bwMode="auto">
          <a:xfrm>
            <a:off x="3821348" y="3215208"/>
            <a:ext cx="2330539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prstClr val="white">
                    <a:lumMod val="95000"/>
                  </a:prstClr>
                </a:solidFill>
                <a:latin typeface="DIN Offc"/>
                <a:ea typeface="ＭＳ Ｐゴシック" pitchFamily="34" charset="-128"/>
                <a:cs typeface="DIN Offc"/>
              </a:rPr>
              <a:t>PTT Key / Yellow Key / Red Key</a:t>
            </a:r>
          </a:p>
        </p:txBody>
      </p:sp>
      <p:grpSp>
        <p:nvGrpSpPr>
          <p:cNvPr id="137" name="Gruppierung 22"/>
          <p:cNvGrpSpPr>
            <a:grpSpLocks/>
          </p:cNvGrpSpPr>
          <p:nvPr/>
        </p:nvGrpSpPr>
        <p:grpSpPr bwMode="auto">
          <a:xfrm>
            <a:off x="3610928" y="3455043"/>
            <a:ext cx="118497" cy="118497"/>
            <a:chOff x="469900" y="1314450"/>
            <a:chExt cx="292100" cy="292100"/>
          </a:xfrm>
        </p:grpSpPr>
        <p:sp>
          <p:nvSpPr>
            <p:cNvPr id="138" name="Oval 137">
              <a:hlinkClick r:id="" action="ppaction://noaction"/>
            </p:cNvPr>
            <p:cNvSpPr/>
            <p:nvPr/>
          </p:nvSpPr>
          <p:spPr>
            <a:xfrm>
              <a:off x="469900" y="1314450"/>
              <a:ext cx="292100" cy="292100"/>
            </a:xfrm>
            <a:prstGeom prst="ellipse">
              <a:avLst/>
            </a:prstGeom>
            <a:solidFill>
              <a:srgbClr val="7B7B7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prstClr val="white"/>
                </a:solidFill>
                <a:latin typeface="DIN Offc"/>
                <a:cs typeface="DIN Offc"/>
              </a:endParaRPr>
            </a:p>
          </p:txBody>
        </p:sp>
        <p:grpSp>
          <p:nvGrpSpPr>
            <p:cNvPr id="139" name="Gruppierung 17"/>
            <p:cNvGrpSpPr>
              <a:grpSpLocks/>
            </p:cNvGrpSpPr>
            <p:nvPr/>
          </p:nvGrpSpPr>
          <p:grpSpPr bwMode="auto">
            <a:xfrm>
              <a:off x="549274" y="1393827"/>
              <a:ext cx="161925" cy="131501"/>
              <a:chOff x="592914" y="1714071"/>
              <a:chExt cx="455822" cy="370179"/>
            </a:xfrm>
          </p:grpSpPr>
          <p:sp>
            <p:nvSpPr>
              <p:cNvPr id="140" name="Gleichschenkliges Dreieck 139"/>
              <p:cNvSpPr/>
              <p:nvPr/>
            </p:nvSpPr>
            <p:spPr>
              <a:xfrm rot="5400000">
                <a:off x="763480" y="1762264"/>
                <a:ext cx="308350" cy="26429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  <p:sp>
            <p:nvSpPr>
              <p:cNvPr id="141" name="Gleichschenkliges Dreieck 140"/>
              <p:cNvSpPr/>
              <p:nvPr/>
            </p:nvSpPr>
            <p:spPr>
              <a:xfrm rot="5400000">
                <a:off x="570144" y="1740242"/>
                <a:ext cx="367087" cy="31814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</p:grpSp>
      </p:grpSp>
      <p:sp>
        <p:nvSpPr>
          <p:cNvPr id="142" name="Titelplatzhalter 1"/>
          <p:cNvSpPr txBox="1">
            <a:spLocks/>
          </p:cNvSpPr>
          <p:nvPr/>
        </p:nvSpPr>
        <p:spPr bwMode="auto">
          <a:xfrm>
            <a:off x="3821348" y="3413793"/>
            <a:ext cx="2330539" cy="493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z="900" b="1" dirty="0">
                <a:solidFill>
                  <a:srgbClr val="FFFFFF"/>
                </a:solidFill>
                <a:latin typeface="DIN Offc"/>
                <a:cs typeface="DIN Offc"/>
              </a:rPr>
              <a:t>Camera</a:t>
            </a:r>
            <a:r>
              <a:rPr lang="en-US" altLang="ja-JP" sz="900" dirty="0">
                <a:solidFill>
                  <a:srgbClr val="FFFFFF"/>
                </a:solidFill>
                <a:latin typeface="DIN Offc"/>
                <a:cs typeface="DIN Offc"/>
              </a:rPr>
              <a:t>: 8 MP rear with auto focus and LED flash with torchlight function / 1 MP front  (optional)</a:t>
            </a:r>
          </a:p>
        </p:txBody>
      </p:sp>
      <p:grpSp>
        <p:nvGrpSpPr>
          <p:cNvPr id="143" name="Gruppierung 22"/>
          <p:cNvGrpSpPr>
            <a:grpSpLocks/>
          </p:cNvGrpSpPr>
          <p:nvPr/>
        </p:nvGrpSpPr>
        <p:grpSpPr bwMode="auto">
          <a:xfrm>
            <a:off x="3610928" y="3986607"/>
            <a:ext cx="118497" cy="118497"/>
            <a:chOff x="469900" y="1314450"/>
            <a:chExt cx="292100" cy="292100"/>
          </a:xfrm>
        </p:grpSpPr>
        <p:sp>
          <p:nvSpPr>
            <p:cNvPr id="144" name="Oval 143">
              <a:hlinkClick r:id="" action="ppaction://noaction"/>
            </p:cNvPr>
            <p:cNvSpPr/>
            <p:nvPr/>
          </p:nvSpPr>
          <p:spPr>
            <a:xfrm>
              <a:off x="469900" y="1314450"/>
              <a:ext cx="292100" cy="292100"/>
            </a:xfrm>
            <a:prstGeom prst="ellipse">
              <a:avLst/>
            </a:prstGeom>
            <a:solidFill>
              <a:srgbClr val="7B7B7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prstClr val="white"/>
                </a:solidFill>
                <a:latin typeface="DIN Offc"/>
                <a:cs typeface="DIN Offc"/>
              </a:endParaRPr>
            </a:p>
          </p:txBody>
        </p:sp>
        <p:grpSp>
          <p:nvGrpSpPr>
            <p:cNvPr id="145" name="Gruppierung 17"/>
            <p:cNvGrpSpPr>
              <a:grpSpLocks/>
            </p:cNvGrpSpPr>
            <p:nvPr/>
          </p:nvGrpSpPr>
          <p:grpSpPr bwMode="auto">
            <a:xfrm>
              <a:off x="549274" y="1393827"/>
              <a:ext cx="161925" cy="131501"/>
              <a:chOff x="592914" y="1714071"/>
              <a:chExt cx="455822" cy="370179"/>
            </a:xfrm>
          </p:grpSpPr>
          <p:sp>
            <p:nvSpPr>
              <p:cNvPr id="146" name="Gleichschenkliges Dreieck 145"/>
              <p:cNvSpPr/>
              <p:nvPr/>
            </p:nvSpPr>
            <p:spPr>
              <a:xfrm rot="5400000">
                <a:off x="763480" y="1762264"/>
                <a:ext cx="308350" cy="26429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  <p:sp>
            <p:nvSpPr>
              <p:cNvPr id="147" name="Gleichschenkliges Dreieck 146"/>
              <p:cNvSpPr/>
              <p:nvPr/>
            </p:nvSpPr>
            <p:spPr>
              <a:xfrm rot="5400000">
                <a:off x="570144" y="1740242"/>
                <a:ext cx="367087" cy="31814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</p:grpSp>
      </p:grpSp>
      <p:sp>
        <p:nvSpPr>
          <p:cNvPr id="148" name="Titelplatzhalter 1"/>
          <p:cNvSpPr txBox="1">
            <a:spLocks/>
          </p:cNvSpPr>
          <p:nvPr/>
        </p:nvSpPr>
        <p:spPr bwMode="auto">
          <a:xfrm>
            <a:off x="3821348" y="3945357"/>
            <a:ext cx="2330539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prstClr val="white">
                    <a:lumMod val="95000"/>
                  </a:prstClr>
                </a:solidFill>
                <a:latin typeface="DIN Offc"/>
                <a:ea typeface="ＭＳ Ｐゴシック" pitchFamily="34" charset="-128"/>
                <a:cs typeface="DIN Offc"/>
              </a:rPr>
              <a:t>Speaker: </a:t>
            </a:r>
            <a:r>
              <a:rPr lang="en-US" sz="900" dirty="0">
                <a:solidFill>
                  <a:srgbClr val="F2F2F2"/>
                </a:solidFill>
                <a:latin typeface="DIN Offc"/>
                <a:ea typeface="ＭＳ Ｐゴシック" pitchFamily="34" charset="-128"/>
                <a:cs typeface="DIN Offc"/>
              </a:rPr>
              <a:t>19 mm Loud Speaker with Gore® Protective Vents, Output up to 103 dB</a:t>
            </a:r>
            <a:endParaRPr lang="en-US" altLang="ja-JP" sz="900" b="1" dirty="0">
              <a:solidFill>
                <a:srgbClr val="F2F2F2"/>
              </a:solidFill>
              <a:latin typeface="DIN Offc"/>
              <a:cs typeface="DIN Offc"/>
            </a:endParaRPr>
          </a:p>
        </p:txBody>
      </p:sp>
      <p:grpSp>
        <p:nvGrpSpPr>
          <p:cNvPr id="149" name="Gruppierung 22"/>
          <p:cNvGrpSpPr>
            <a:grpSpLocks/>
          </p:cNvGrpSpPr>
          <p:nvPr/>
        </p:nvGrpSpPr>
        <p:grpSpPr bwMode="auto">
          <a:xfrm>
            <a:off x="3610928" y="4331143"/>
            <a:ext cx="118497" cy="118497"/>
            <a:chOff x="469900" y="1314450"/>
            <a:chExt cx="292100" cy="292100"/>
          </a:xfrm>
        </p:grpSpPr>
        <p:sp>
          <p:nvSpPr>
            <p:cNvPr id="150" name="Oval 149">
              <a:hlinkClick r:id="" action="ppaction://noaction"/>
            </p:cNvPr>
            <p:cNvSpPr/>
            <p:nvPr/>
          </p:nvSpPr>
          <p:spPr>
            <a:xfrm>
              <a:off x="469900" y="1314450"/>
              <a:ext cx="292100" cy="292100"/>
            </a:xfrm>
            <a:prstGeom prst="ellipse">
              <a:avLst/>
            </a:prstGeom>
            <a:solidFill>
              <a:srgbClr val="7B7B7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prstClr val="white"/>
                </a:solidFill>
                <a:latin typeface="DIN Offc"/>
                <a:cs typeface="DIN Offc"/>
              </a:endParaRPr>
            </a:p>
          </p:txBody>
        </p:sp>
        <p:grpSp>
          <p:nvGrpSpPr>
            <p:cNvPr id="151" name="Gruppierung 17"/>
            <p:cNvGrpSpPr>
              <a:grpSpLocks/>
            </p:cNvGrpSpPr>
            <p:nvPr/>
          </p:nvGrpSpPr>
          <p:grpSpPr bwMode="auto">
            <a:xfrm>
              <a:off x="549274" y="1393827"/>
              <a:ext cx="161925" cy="131501"/>
              <a:chOff x="592914" y="1714071"/>
              <a:chExt cx="455822" cy="370179"/>
            </a:xfrm>
          </p:grpSpPr>
          <p:sp>
            <p:nvSpPr>
              <p:cNvPr id="152" name="Gleichschenkliges Dreieck 151"/>
              <p:cNvSpPr/>
              <p:nvPr/>
            </p:nvSpPr>
            <p:spPr>
              <a:xfrm rot="5400000">
                <a:off x="763480" y="1762264"/>
                <a:ext cx="308350" cy="26429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  <p:sp>
            <p:nvSpPr>
              <p:cNvPr id="153" name="Gleichschenkliges Dreieck 152"/>
              <p:cNvSpPr/>
              <p:nvPr/>
            </p:nvSpPr>
            <p:spPr>
              <a:xfrm rot="5400000">
                <a:off x="570144" y="1740242"/>
                <a:ext cx="367087" cy="31814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prstClr val="white"/>
                  </a:solidFill>
                  <a:latin typeface="DIN Offc"/>
                  <a:cs typeface="DIN Offc"/>
                </a:endParaRPr>
              </a:p>
            </p:txBody>
          </p:sp>
        </p:grpSp>
      </p:grpSp>
      <p:sp>
        <p:nvSpPr>
          <p:cNvPr id="154" name="Titelplatzhalter 1"/>
          <p:cNvSpPr txBox="1">
            <a:spLocks/>
          </p:cNvSpPr>
          <p:nvPr/>
        </p:nvSpPr>
        <p:spPr bwMode="auto">
          <a:xfrm>
            <a:off x="3821348" y="4289893"/>
            <a:ext cx="2330539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F2F2F2"/>
                </a:solidFill>
                <a:latin typeface="DIN Offc"/>
                <a:ea typeface="ＭＳ Ｐゴシック" pitchFamily="34" charset="-128"/>
                <a:cs typeface="DIN Offc"/>
              </a:rPr>
              <a:t>Battery:</a:t>
            </a:r>
            <a:r>
              <a:rPr lang="en-US" sz="900" dirty="0">
                <a:solidFill>
                  <a:srgbClr val="F2F2F2"/>
                </a:solidFill>
                <a:latin typeface="DIN Offc"/>
                <a:ea typeface="ＭＳ Ｐゴシック" pitchFamily="34" charset="-128"/>
                <a:cs typeface="DIN Offc"/>
              </a:rPr>
              <a:t> Up to 1000 hours Stand by &amp;</a:t>
            </a: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2F2F2"/>
                </a:solidFill>
                <a:latin typeface="DIN Offc"/>
                <a:ea typeface="ＭＳ Ｐゴシック" pitchFamily="34" charset="-128"/>
                <a:cs typeface="DIN Offc"/>
              </a:rPr>
              <a:t>up to 40 hours talk time</a:t>
            </a:r>
            <a:endParaRPr lang="en-US" altLang="ja-JP" sz="900" b="1" dirty="0">
              <a:solidFill>
                <a:srgbClr val="F2F2F2"/>
              </a:solidFill>
              <a:latin typeface="DIN Offc"/>
              <a:cs typeface="DIN Offc"/>
            </a:endParaRPr>
          </a:p>
        </p:txBody>
      </p:sp>
      <p:sp>
        <p:nvSpPr>
          <p:cNvPr id="71" name="Titelplatzhalter 1"/>
          <p:cNvSpPr txBox="1">
            <a:spLocks/>
          </p:cNvSpPr>
          <p:nvPr/>
        </p:nvSpPr>
        <p:spPr bwMode="auto">
          <a:xfrm>
            <a:off x="460847" y="2228232"/>
            <a:ext cx="3493096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FFFFFF"/>
                </a:solidFill>
                <a:latin typeface="DIN Offc"/>
                <a:ea typeface="ＭＳ Ｐゴシック" pitchFamily="34" charset="-128"/>
                <a:cs typeface="DIN Offc"/>
              </a:rPr>
              <a:t>Delivering worldwide Mobility in Hazardous Areas.</a:t>
            </a:r>
            <a:endParaRPr lang="en-US" altLang="ja-JP" sz="900" b="1" dirty="0">
              <a:solidFill>
                <a:srgbClr val="FFFFFF"/>
              </a:solidFill>
              <a:latin typeface="DIN Offc"/>
              <a:cs typeface="DIN Offc"/>
            </a:endParaRPr>
          </a:p>
        </p:txBody>
      </p:sp>
      <p:sp>
        <p:nvSpPr>
          <p:cNvPr id="72" name="Textplatzhalter 1"/>
          <p:cNvSpPr txBox="1">
            <a:spLocks/>
          </p:cNvSpPr>
          <p:nvPr/>
        </p:nvSpPr>
        <p:spPr>
          <a:xfrm>
            <a:off x="457200" y="1672476"/>
            <a:ext cx="6115050" cy="26352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500" b="0" i="0" kern="1200" cap="all">
                <a:solidFill>
                  <a:srgbClr val="7B7B7B"/>
                </a:solidFill>
                <a:latin typeface="DINPro-Regular"/>
                <a:ea typeface="ＭＳ Ｐゴシック" charset="0"/>
                <a:cs typeface="DINPro-Regular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  <a:defRPr/>
            </a:pPr>
            <a:endParaRPr lang="en-US" sz="1000" cap="none" dirty="0"/>
          </a:p>
        </p:txBody>
      </p:sp>
      <p:pic>
        <p:nvPicPr>
          <p:cNvPr id="4" name="Bild 3" descr="Smart-Ex_01_2015_06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0" y="2426594"/>
            <a:ext cx="1209608" cy="2639959"/>
          </a:xfrm>
          <a:prstGeom prst="rect">
            <a:avLst/>
          </a:prstGeom>
        </p:spPr>
      </p:pic>
      <p:grpSp>
        <p:nvGrpSpPr>
          <p:cNvPr id="73" name="Gruppierung 22"/>
          <p:cNvGrpSpPr>
            <a:grpSpLocks/>
          </p:cNvGrpSpPr>
          <p:nvPr/>
        </p:nvGrpSpPr>
        <p:grpSpPr bwMode="auto">
          <a:xfrm>
            <a:off x="457201" y="4655950"/>
            <a:ext cx="118497" cy="118497"/>
            <a:chOff x="469900" y="1314450"/>
            <a:chExt cx="292100" cy="292100"/>
          </a:xfrm>
        </p:grpSpPr>
        <p:sp>
          <p:nvSpPr>
            <p:cNvPr id="74" name="Oval 90">
              <a:hlinkClick r:id="" action="ppaction://noaction"/>
            </p:cNvPr>
            <p:cNvSpPr/>
            <p:nvPr/>
          </p:nvSpPr>
          <p:spPr>
            <a:xfrm>
              <a:off x="469900" y="1314450"/>
              <a:ext cx="292100" cy="292100"/>
            </a:xfrm>
            <a:prstGeom prst="ellipse">
              <a:avLst/>
            </a:prstGeom>
            <a:solidFill>
              <a:srgbClr val="7B7B7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srgbClr val="FF0000"/>
                </a:solidFill>
                <a:latin typeface="DIN Offc"/>
                <a:cs typeface="DIN Offc"/>
              </a:endParaRPr>
            </a:p>
          </p:txBody>
        </p:sp>
        <p:grpSp>
          <p:nvGrpSpPr>
            <p:cNvPr id="80" name="Gruppierung 17"/>
            <p:cNvGrpSpPr>
              <a:grpSpLocks/>
            </p:cNvGrpSpPr>
            <p:nvPr/>
          </p:nvGrpSpPr>
          <p:grpSpPr bwMode="auto">
            <a:xfrm>
              <a:off x="549274" y="1393827"/>
              <a:ext cx="161925" cy="131501"/>
              <a:chOff x="592914" y="1714071"/>
              <a:chExt cx="455822" cy="370179"/>
            </a:xfrm>
          </p:grpSpPr>
          <p:sp>
            <p:nvSpPr>
              <p:cNvPr id="82" name="Gleichschenkliges Dreieck 81"/>
              <p:cNvSpPr/>
              <p:nvPr/>
            </p:nvSpPr>
            <p:spPr>
              <a:xfrm rot="5400000">
                <a:off x="763480" y="1762264"/>
                <a:ext cx="308350" cy="26429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FF0000"/>
                  </a:solidFill>
                  <a:latin typeface="DIN Offc"/>
                  <a:cs typeface="DIN Offc"/>
                </a:endParaRPr>
              </a:p>
            </p:txBody>
          </p:sp>
          <p:sp>
            <p:nvSpPr>
              <p:cNvPr id="83" name="Gleichschenkliges Dreieck 82"/>
              <p:cNvSpPr/>
              <p:nvPr/>
            </p:nvSpPr>
            <p:spPr>
              <a:xfrm rot="5400000">
                <a:off x="570144" y="1740242"/>
                <a:ext cx="367087" cy="31814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FF0000"/>
                  </a:solidFill>
                  <a:latin typeface="DIN Offc"/>
                  <a:cs typeface="DIN Offc"/>
                </a:endParaRPr>
              </a:p>
            </p:txBody>
          </p:sp>
        </p:grpSp>
      </p:grpSp>
      <p:sp>
        <p:nvSpPr>
          <p:cNvPr id="96" name="Titelplatzhalter 1"/>
          <p:cNvSpPr txBox="1">
            <a:spLocks/>
          </p:cNvSpPr>
          <p:nvPr/>
        </p:nvSpPr>
        <p:spPr bwMode="auto">
          <a:xfrm>
            <a:off x="667621" y="4621719"/>
            <a:ext cx="2477741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prstClr val="white">
                    <a:lumMod val="95000"/>
                  </a:prstClr>
                </a:solidFill>
                <a:latin typeface="DIN Offc"/>
                <a:ea typeface="ＭＳ Ｐゴシック" pitchFamily="34" charset="-128"/>
                <a:cs typeface="DIN Offc"/>
              </a:rPr>
              <a:t>NFC technology for wireless applications</a:t>
            </a:r>
            <a:endParaRPr lang="en-US" altLang="ja-JP" sz="900" b="1" dirty="0">
              <a:solidFill>
                <a:prstClr val="white">
                  <a:lumMod val="95000"/>
                </a:prstClr>
              </a:solidFill>
              <a:latin typeface="DIN Offc"/>
              <a:cs typeface="DIN Offc"/>
            </a:endParaRPr>
          </a:p>
        </p:txBody>
      </p:sp>
      <p:grpSp>
        <p:nvGrpSpPr>
          <p:cNvPr id="97" name="Gruppierung 22"/>
          <p:cNvGrpSpPr>
            <a:grpSpLocks/>
          </p:cNvGrpSpPr>
          <p:nvPr/>
        </p:nvGrpSpPr>
        <p:grpSpPr bwMode="auto">
          <a:xfrm>
            <a:off x="459902" y="4869039"/>
            <a:ext cx="118497" cy="118497"/>
            <a:chOff x="469900" y="1314450"/>
            <a:chExt cx="292100" cy="292100"/>
          </a:xfrm>
        </p:grpSpPr>
        <p:sp>
          <p:nvSpPr>
            <p:cNvPr id="98" name="Oval 90">
              <a:hlinkClick r:id="" action="ppaction://noaction"/>
            </p:cNvPr>
            <p:cNvSpPr/>
            <p:nvPr/>
          </p:nvSpPr>
          <p:spPr>
            <a:xfrm>
              <a:off x="469900" y="1314450"/>
              <a:ext cx="292100" cy="292100"/>
            </a:xfrm>
            <a:prstGeom prst="ellipse">
              <a:avLst/>
            </a:prstGeom>
            <a:solidFill>
              <a:srgbClr val="7B7B7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srgbClr val="FF0000"/>
                </a:solidFill>
                <a:latin typeface="DIN Offc"/>
                <a:cs typeface="DIN Offc"/>
              </a:endParaRPr>
            </a:p>
          </p:txBody>
        </p:sp>
        <p:grpSp>
          <p:nvGrpSpPr>
            <p:cNvPr id="99" name="Gruppierung 17"/>
            <p:cNvGrpSpPr>
              <a:grpSpLocks/>
            </p:cNvGrpSpPr>
            <p:nvPr/>
          </p:nvGrpSpPr>
          <p:grpSpPr bwMode="auto">
            <a:xfrm>
              <a:off x="549274" y="1393827"/>
              <a:ext cx="161925" cy="131501"/>
              <a:chOff x="592914" y="1714071"/>
              <a:chExt cx="455822" cy="370179"/>
            </a:xfrm>
          </p:grpSpPr>
          <p:sp>
            <p:nvSpPr>
              <p:cNvPr id="100" name="Gleichschenkliges Dreieck 99"/>
              <p:cNvSpPr/>
              <p:nvPr/>
            </p:nvSpPr>
            <p:spPr>
              <a:xfrm rot="5400000">
                <a:off x="763480" y="1762264"/>
                <a:ext cx="308350" cy="26429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FF0000"/>
                  </a:solidFill>
                  <a:latin typeface="DIN Offc"/>
                  <a:cs typeface="DIN Offc"/>
                </a:endParaRPr>
              </a:p>
            </p:txBody>
          </p:sp>
          <p:sp>
            <p:nvSpPr>
              <p:cNvPr id="101" name="Gleichschenkliges Dreieck 100"/>
              <p:cNvSpPr/>
              <p:nvPr/>
            </p:nvSpPr>
            <p:spPr>
              <a:xfrm rot="5400000">
                <a:off x="570144" y="1740242"/>
                <a:ext cx="367087" cy="31814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>
                  <a:solidFill>
                    <a:srgbClr val="FF0000"/>
                  </a:solidFill>
                  <a:latin typeface="DIN Offc"/>
                  <a:cs typeface="DIN Offc"/>
                </a:endParaRPr>
              </a:p>
            </p:txBody>
          </p:sp>
        </p:grpSp>
      </p:grpSp>
      <p:sp>
        <p:nvSpPr>
          <p:cNvPr id="102" name="Titelplatzhalter 1"/>
          <p:cNvSpPr txBox="1">
            <a:spLocks/>
          </p:cNvSpPr>
          <p:nvPr/>
        </p:nvSpPr>
        <p:spPr bwMode="auto">
          <a:xfrm>
            <a:off x="671267" y="4831841"/>
            <a:ext cx="2590548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900" dirty="0">
                <a:solidFill>
                  <a:prstClr val="white">
                    <a:lumMod val="95000"/>
                  </a:prstClr>
                </a:solidFill>
                <a:latin typeface="DIN Offc"/>
                <a:ea typeface="ＭＳ Ｐゴシック" pitchFamily="34" charset="-128"/>
                <a:cs typeface="DIN Offc"/>
              </a:rPr>
              <a:t>Bluetooth® 4.0 incl. BLE (Bluetooth Low Energie)</a:t>
            </a:r>
            <a:r>
              <a:rPr lang="en-US" sz="900" dirty="0">
                <a:solidFill>
                  <a:prstClr val="white">
                    <a:lumMod val="95000"/>
                  </a:prstClr>
                </a:solidFill>
                <a:latin typeface="DIN Offc"/>
                <a:ea typeface="ＭＳ Ｐゴシック" pitchFamily="34" charset="-128"/>
                <a:cs typeface="DIN Offc"/>
              </a:rPr>
              <a:t> </a:t>
            </a:r>
            <a:endParaRPr lang="en-US" altLang="ja-JP" sz="900" b="1" dirty="0">
              <a:solidFill>
                <a:prstClr val="white">
                  <a:lumMod val="95000"/>
                </a:prstClr>
              </a:solidFill>
              <a:latin typeface="DIN Offc"/>
              <a:cs typeface="DIN Offc"/>
            </a:endParaRPr>
          </a:p>
        </p:txBody>
      </p:sp>
    </p:spTree>
    <p:extLst>
      <p:ext uri="{BB962C8B-B14F-4D97-AF65-F5344CB8AC3E}">
        <p14:creationId xmlns:p14="http://schemas.microsoft.com/office/powerpoint/2010/main" val="35776860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cap="none" dirty="0" smtClean="0">
                <a:latin typeface="DIN Offc"/>
                <a:ea typeface="+mj-ea"/>
                <a:cs typeface="DIN Offc"/>
              </a:rPr>
              <a:t>Smart-Ex</a:t>
            </a:r>
            <a:r>
              <a:rPr lang="en-US" cap="none" baseline="30000" dirty="0" smtClean="0">
                <a:latin typeface="DIN Offc"/>
                <a:ea typeface="+mj-ea"/>
                <a:cs typeface="DIN Offc"/>
              </a:rPr>
              <a:t>®</a:t>
            </a:r>
            <a:r>
              <a:rPr lang="en-US" cap="none" dirty="0" smtClean="0">
                <a:latin typeface="DIN Offc"/>
                <a:ea typeface="+mj-ea"/>
                <a:cs typeface="DIN Offc"/>
              </a:rPr>
              <a:t> 01</a:t>
            </a:r>
            <a:endParaRPr lang="en-US" cap="none" dirty="0">
              <a:latin typeface="DIN Offc"/>
              <a:ea typeface="+mj-ea"/>
              <a:cs typeface="DIN Offc"/>
            </a:endParaRPr>
          </a:p>
        </p:txBody>
      </p:sp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 smtClean="0">
                <a:latin typeface="DIN Offc"/>
                <a:cs typeface="DIN Offc"/>
              </a:rPr>
              <a:t>Functional Buttons &amp; Ports</a:t>
            </a:r>
            <a:endParaRPr lang="en-US" dirty="0">
              <a:latin typeface="DIN Offc"/>
              <a:cs typeface="DIN Offc"/>
            </a:endParaRPr>
          </a:p>
        </p:txBody>
      </p:sp>
      <p:pic>
        <p:nvPicPr>
          <p:cNvPr id="3" name="Bild 2" descr="Smart-Ex_01_2015_44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792" y="2288518"/>
            <a:ext cx="1289004" cy="2735318"/>
          </a:xfrm>
          <a:prstGeom prst="rect">
            <a:avLst/>
          </a:prstGeom>
        </p:spPr>
      </p:pic>
      <p:pic>
        <p:nvPicPr>
          <p:cNvPr id="7" name="Bild 6" descr="Smart-Ex_01_skf_2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17263" y="2282766"/>
            <a:ext cx="530370" cy="2696374"/>
          </a:xfrm>
          <a:prstGeom prst="rect">
            <a:avLst/>
          </a:prstGeom>
        </p:spPr>
      </p:pic>
      <p:cxnSp>
        <p:nvCxnSpPr>
          <p:cNvPr id="13" name="Gewinkelte Verbindung 12"/>
          <p:cNvCxnSpPr/>
          <p:nvPr/>
        </p:nvCxnSpPr>
        <p:spPr>
          <a:xfrm flipV="1">
            <a:off x="1166622" y="3975322"/>
            <a:ext cx="550873" cy="162446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Gerade Verbindung mit Pfeil 97"/>
          <p:cNvCxnSpPr/>
          <p:nvPr/>
        </p:nvCxnSpPr>
        <p:spPr>
          <a:xfrm>
            <a:off x="1166622" y="3463369"/>
            <a:ext cx="550873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1" name="Gewinkelte Verbindung 100"/>
          <p:cNvCxnSpPr/>
          <p:nvPr/>
        </p:nvCxnSpPr>
        <p:spPr>
          <a:xfrm>
            <a:off x="1166622" y="2690524"/>
            <a:ext cx="550873" cy="211671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2" name="Titelplatzhalter 1"/>
          <p:cNvSpPr txBox="1">
            <a:spLocks/>
          </p:cNvSpPr>
          <p:nvPr/>
        </p:nvSpPr>
        <p:spPr bwMode="auto">
          <a:xfrm>
            <a:off x="289536" y="2580194"/>
            <a:ext cx="809976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2F2F2"/>
                </a:solidFill>
                <a:latin typeface="DIN Offc"/>
                <a:ea typeface="ＭＳ Ｐゴシック" pitchFamily="34" charset="-128"/>
                <a:cs typeface="DIN Offc"/>
              </a:rPr>
              <a:t>Power</a:t>
            </a:r>
            <a:endParaRPr lang="en-US" altLang="ja-JP" sz="900" b="1" dirty="0">
              <a:solidFill>
                <a:srgbClr val="F2F2F2"/>
              </a:solidFill>
              <a:latin typeface="DIN Offc"/>
              <a:cs typeface="DIN Offc"/>
            </a:endParaRPr>
          </a:p>
        </p:txBody>
      </p:sp>
      <p:sp>
        <p:nvSpPr>
          <p:cNvPr id="103" name="Titelplatzhalter 1"/>
          <p:cNvSpPr txBox="1">
            <a:spLocks/>
          </p:cNvSpPr>
          <p:nvPr/>
        </p:nvSpPr>
        <p:spPr bwMode="auto">
          <a:xfrm>
            <a:off x="289536" y="3353040"/>
            <a:ext cx="809976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2F2F2"/>
                </a:solidFill>
                <a:latin typeface="DIN Offc"/>
                <a:ea typeface="ＭＳ Ｐゴシック" pitchFamily="34" charset="-128"/>
                <a:cs typeface="DIN Offc"/>
              </a:rPr>
              <a:t>Push to talk</a:t>
            </a:r>
            <a:endParaRPr lang="en-US" altLang="ja-JP" sz="900" b="1" dirty="0">
              <a:solidFill>
                <a:srgbClr val="F2F2F2"/>
              </a:solidFill>
              <a:latin typeface="DIN Offc"/>
              <a:cs typeface="DIN Offc"/>
            </a:endParaRPr>
          </a:p>
        </p:txBody>
      </p:sp>
      <p:sp>
        <p:nvSpPr>
          <p:cNvPr id="104" name="Titelplatzhalter 1"/>
          <p:cNvSpPr txBox="1">
            <a:spLocks/>
          </p:cNvSpPr>
          <p:nvPr/>
        </p:nvSpPr>
        <p:spPr bwMode="auto">
          <a:xfrm>
            <a:off x="250156" y="4027439"/>
            <a:ext cx="809976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2F2F2"/>
                </a:solidFill>
                <a:latin typeface="DIN Offc"/>
                <a:ea typeface="ＭＳ Ｐゴシック" pitchFamily="34" charset="-128"/>
                <a:cs typeface="DIN Offc"/>
              </a:rPr>
              <a:t>Apps</a:t>
            </a:r>
            <a:endParaRPr lang="en-US" altLang="ja-JP" sz="900" b="1" dirty="0">
              <a:solidFill>
                <a:srgbClr val="F2F2F2"/>
              </a:solidFill>
              <a:latin typeface="DIN Offc"/>
              <a:cs typeface="DIN Offc"/>
            </a:endParaRPr>
          </a:p>
        </p:txBody>
      </p:sp>
      <p:cxnSp>
        <p:nvCxnSpPr>
          <p:cNvPr id="114" name="Gewinkelte Verbindung 113"/>
          <p:cNvCxnSpPr/>
          <p:nvPr/>
        </p:nvCxnSpPr>
        <p:spPr>
          <a:xfrm rot="16200000" flipV="1">
            <a:off x="2717422" y="4879238"/>
            <a:ext cx="275225" cy="137830"/>
          </a:xfrm>
          <a:prstGeom prst="bentConnector3">
            <a:avLst>
              <a:gd name="adj1" fmla="val -3657"/>
            </a:avLst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3" name="Titelplatzhalter 1"/>
          <p:cNvSpPr txBox="1">
            <a:spLocks/>
          </p:cNvSpPr>
          <p:nvPr/>
        </p:nvSpPr>
        <p:spPr bwMode="auto">
          <a:xfrm>
            <a:off x="3077638" y="4992275"/>
            <a:ext cx="360236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2F2F2"/>
                </a:solidFill>
                <a:latin typeface="DIN Offc"/>
                <a:ea typeface="ＭＳ Ｐゴシック" pitchFamily="34" charset="-128"/>
                <a:cs typeface="DIN Offc"/>
              </a:rPr>
              <a:t>Menu</a:t>
            </a:r>
            <a:endParaRPr lang="en-US" altLang="ja-JP" sz="900" b="1" dirty="0">
              <a:solidFill>
                <a:srgbClr val="F2F2F2"/>
              </a:solidFill>
              <a:latin typeface="DIN Offc"/>
              <a:cs typeface="DIN Offc"/>
            </a:endParaRPr>
          </a:p>
        </p:txBody>
      </p:sp>
      <p:cxnSp>
        <p:nvCxnSpPr>
          <p:cNvPr id="124" name="Gewinkelte Verbindung 123"/>
          <p:cNvCxnSpPr/>
          <p:nvPr/>
        </p:nvCxnSpPr>
        <p:spPr>
          <a:xfrm rot="16200000" flipV="1">
            <a:off x="2466937" y="4968413"/>
            <a:ext cx="432748" cy="274523"/>
          </a:xfrm>
          <a:prstGeom prst="bentConnector3">
            <a:avLst>
              <a:gd name="adj1" fmla="val -51"/>
            </a:avLst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5" name="Titelplatzhalter 1"/>
          <p:cNvSpPr txBox="1">
            <a:spLocks/>
          </p:cNvSpPr>
          <p:nvPr/>
        </p:nvSpPr>
        <p:spPr bwMode="auto">
          <a:xfrm>
            <a:off x="2877832" y="5216642"/>
            <a:ext cx="360236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2F2F2"/>
                </a:solidFill>
                <a:latin typeface="DIN Offc"/>
                <a:ea typeface="ＭＳ Ｐゴシック" pitchFamily="34" charset="-128"/>
                <a:cs typeface="DIN Offc"/>
              </a:rPr>
              <a:t>Home</a:t>
            </a:r>
            <a:endParaRPr lang="en-US" altLang="ja-JP" sz="900" b="1" dirty="0">
              <a:solidFill>
                <a:srgbClr val="F2F2F2"/>
              </a:solidFill>
              <a:latin typeface="DIN Offc"/>
              <a:cs typeface="DIN Offc"/>
            </a:endParaRPr>
          </a:p>
        </p:txBody>
      </p:sp>
      <p:cxnSp>
        <p:nvCxnSpPr>
          <p:cNvPr id="156" name="Gewinkelte Verbindung 155"/>
          <p:cNvCxnSpPr/>
          <p:nvPr/>
        </p:nvCxnSpPr>
        <p:spPr>
          <a:xfrm rot="5400000" flipH="1" flipV="1">
            <a:off x="1990847" y="4944346"/>
            <a:ext cx="332264" cy="282840"/>
          </a:xfrm>
          <a:prstGeom prst="bentConnector3">
            <a:avLst>
              <a:gd name="adj1" fmla="val -1854"/>
            </a:avLst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7" name="Titelplatzhalter 1"/>
          <p:cNvSpPr txBox="1">
            <a:spLocks/>
          </p:cNvSpPr>
          <p:nvPr/>
        </p:nvSpPr>
        <p:spPr bwMode="auto">
          <a:xfrm>
            <a:off x="1586596" y="5146492"/>
            <a:ext cx="360236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2F2F2"/>
                </a:solidFill>
                <a:latin typeface="DIN Offc"/>
                <a:ea typeface="ＭＳ Ｐゴシック" pitchFamily="34" charset="-128"/>
                <a:cs typeface="DIN Offc"/>
              </a:rPr>
              <a:t>Back</a:t>
            </a:r>
            <a:endParaRPr lang="en-US" altLang="ja-JP" sz="900" b="1" dirty="0">
              <a:solidFill>
                <a:srgbClr val="F2F2F2"/>
              </a:solidFill>
              <a:latin typeface="DIN Offc"/>
              <a:cs typeface="DIN Offc"/>
            </a:endParaRPr>
          </a:p>
        </p:txBody>
      </p:sp>
      <p:cxnSp>
        <p:nvCxnSpPr>
          <p:cNvPr id="158" name="Gerade Verbindung mit Pfeil 157"/>
          <p:cNvCxnSpPr/>
          <p:nvPr/>
        </p:nvCxnSpPr>
        <p:spPr>
          <a:xfrm>
            <a:off x="4243143" y="4011840"/>
            <a:ext cx="462248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9" name="Titelplatzhalter 1"/>
          <p:cNvSpPr txBox="1">
            <a:spLocks/>
          </p:cNvSpPr>
          <p:nvPr/>
        </p:nvSpPr>
        <p:spPr bwMode="auto">
          <a:xfrm>
            <a:off x="3380820" y="3901511"/>
            <a:ext cx="809976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2F2F2"/>
                </a:solidFill>
                <a:latin typeface="DIN Offc"/>
                <a:ea typeface="ＭＳ Ｐゴシック" pitchFamily="34" charset="-128"/>
                <a:cs typeface="DIN Offc"/>
              </a:rPr>
              <a:t>Alarm</a:t>
            </a:r>
            <a:endParaRPr lang="en-US" altLang="ja-JP" sz="900" b="1" dirty="0">
              <a:solidFill>
                <a:srgbClr val="F2F2F2"/>
              </a:solidFill>
              <a:latin typeface="DIN Offc"/>
              <a:cs typeface="DIN Offc"/>
            </a:endParaRPr>
          </a:p>
        </p:txBody>
      </p:sp>
      <p:sp>
        <p:nvSpPr>
          <p:cNvPr id="161" name="Titelplatzhalter 1"/>
          <p:cNvSpPr txBox="1">
            <a:spLocks/>
          </p:cNvSpPr>
          <p:nvPr/>
        </p:nvSpPr>
        <p:spPr bwMode="auto">
          <a:xfrm>
            <a:off x="3433167" y="3376826"/>
            <a:ext cx="809976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2F2F2"/>
                </a:solidFill>
                <a:latin typeface="DIN Offc"/>
                <a:ea typeface="ＭＳ Ｐゴシック" pitchFamily="34" charset="-128"/>
                <a:cs typeface="DIN Offc"/>
              </a:rPr>
              <a:t>Volume control</a:t>
            </a:r>
            <a:endParaRPr lang="en-US" altLang="ja-JP" sz="900" b="1" dirty="0">
              <a:solidFill>
                <a:srgbClr val="F2F2F2"/>
              </a:solidFill>
              <a:latin typeface="DIN Offc"/>
              <a:cs typeface="DIN Offc"/>
            </a:endParaRPr>
          </a:p>
        </p:txBody>
      </p:sp>
      <p:pic>
        <p:nvPicPr>
          <p:cNvPr id="45" name="Bild 44" descr="smart-ex_360_29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799" y="2183703"/>
            <a:ext cx="1777673" cy="2962789"/>
          </a:xfrm>
          <a:prstGeom prst="rect">
            <a:avLst/>
          </a:prstGeom>
        </p:spPr>
      </p:pic>
      <p:cxnSp>
        <p:nvCxnSpPr>
          <p:cNvPr id="25" name="Gerade Verbindung mit Pfeil 24"/>
          <p:cNvCxnSpPr/>
          <p:nvPr/>
        </p:nvCxnSpPr>
        <p:spPr>
          <a:xfrm>
            <a:off x="4243143" y="3481372"/>
            <a:ext cx="462248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itelplatzhalter 1"/>
          <p:cNvSpPr txBox="1">
            <a:spLocks/>
          </p:cNvSpPr>
          <p:nvPr/>
        </p:nvSpPr>
        <p:spPr bwMode="auto">
          <a:xfrm>
            <a:off x="5636187" y="2619578"/>
            <a:ext cx="541474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2F2F2"/>
                </a:solidFill>
                <a:latin typeface="DIN Offc"/>
                <a:ea typeface="ＭＳ Ｐゴシック" pitchFamily="34" charset="-128"/>
                <a:cs typeface="DIN Offc"/>
              </a:rPr>
              <a:t>LED flash</a:t>
            </a:r>
            <a:endParaRPr lang="en-US" altLang="ja-JP" sz="900" b="1" dirty="0">
              <a:solidFill>
                <a:srgbClr val="F2F2F2"/>
              </a:solidFill>
              <a:latin typeface="DIN Offc"/>
              <a:cs typeface="DIN Offc"/>
            </a:endParaRPr>
          </a:p>
        </p:txBody>
      </p:sp>
      <p:cxnSp>
        <p:nvCxnSpPr>
          <p:cNvPr id="29" name="Gewinkelte Verbindung 28"/>
          <p:cNvCxnSpPr/>
          <p:nvPr/>
        </p:nvCxnSpPr>
        <p:spPr>
          <a:xfrm>
            <a:off x="6197349" y="2722584"/>
            <a:ext cx="512168" cy="177180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Gewinkelte Verbindung 34"/>
          <p:cNvCxnSpPr/>
          <p:nvPr/>
        </p:nvCxnSpPr>
        <p:spPr>
          <a:xfrm flipV="1">
            <a:off x="6197350" y="2971545"/>
            <a:ext cx="737963" cy="332264"/>
          </a:xfrm>
          <a:prstGeom prst="bentConnector3">
            <a:avLst>
              <a:gd name="adj1" fmla="val 100027"/>
            </a:avLst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itelplatzhalter 1"/>
          <p:cNvSpPr txBox="1">
            <a:spLocks/>
          </p:cNvSpPr>
          <p:nvPr/>
        </p:nvSpPr>
        <p:spPr bwMode="auto">
          <a:xfrm>
            <a:off x="5719868" y="3201056"/>
            <a:ext cx="541474" cy="295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2F2F2"/>
                </a:solidFill>
                <a:latin typeface="DIN Offc"/>
                <a:ea typeface="ＭＳ Ｐゴシック" pitchFamily="34" charset="-128"/>
                <a:cs typeface="DIN Offc"/>
              </a:rPr>
              <a:t>Camera</a:t>
            </a: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z="700" dirty="0">
                <a:solidFill>
                  <a:srgbClr val="F2F2F2"/>
                </a:solidFill>
                <a:latin typeface="DIN Offc"/>
                <a:cs typeface="DIN Offc"/>
              </a:rPr>
              <a:t>(optional)</a:t>
            </a:r>
          </a:p>
        </p:txBody>
      </p:sp>
      <p:cxnSp>
        <p:nvCxnSpPr>
          <p:cNvPr id="42" name="Gewinkelte Verbindung 41"/>
          <p:cNvCxnSpPr/>
          <p:nvPr/>
        </p:nvCxnSpPr>
        <p:spPr>
          <a:xfrm flipV="1">
            <a:off x="6222469" y="4939354"/>
            <a:ext cx="858292" cy="166104"/>
          </a:xfrm>
          <a:prstGeom prst="bentConnector3">
            <a:avLst>
              <a:gd name="adj1" fmla="val 99322"/>
            </a:avLst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itelplatzhalter 1"/>
          <p:cNvSpPr txBox="1">
            <a:spLocks/>
          </p:cNvSpPr>
          <p:nvPr/>
        </p:nvSpPr>
        <p:spPr bwMode="auto">
          <a:xfrm>
            <a:off x="5680995" y="4994267"/>
            <a:ext cx="541474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2F2F2"/>
                </a:solidFill>
                <a:latin typeface="DIN Offc"/>
                <a:ea typeface="ＭＳ Ｐゴシック" pitchFamily="34" charset="-128"/>
                <a:cs typeface="DIN Offc"/>
              </a:rPr>
              <a:t>Magnetic</a:t>
            </a: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z="900" dirty="0">
                <a:solidFill>
                  <a:srgbClr val="F2F2F2"/>
                </a:solidFill>
                <a:latin typeface="DIN Offc"/>
                <a:cs typeface="DIN Offc"/>
              </a:rPr>
              <a:t>USB Port</a:t>
            </a:r>
            <a:endParaRPr lang="en-US" altLang="ja-JP" sz="700" dirty="0">
              <a:solidFill>
                <a:srgbClr val="F2F2F2"/>
              </a:solidFill>
              <a:latin typeface="DIN Offc"/>
              <a:cs typeface="DIN Offc"/>
            </a:endParaRPr>
          </a:p>
        </p:txBody>
      </p:sp>
      <p:cxnSp>
        <p:nvCxnSpPr>
          <p:cNvPr id="47" name="Gewinkelte Verbindung 46"/>
          <p:cNvCxnSpPr/>
          <p:nvPr/>
        </p:nvCxnSpPr>
        <p:spPr>
          <a:xfrm rot="5400000">
            <a:off x="7211035" y="2293775"/>
            <a:ext cx="251711" cy="241199"/>
          </a:xfrm>
          <a:prstGeom prst="bentConnector3">
            <a:avLst>
              <a:gd name="adj1" fmla="val 1109"/>
            </a:avLst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Titelplatzhalter 1"/>
          <p:cNvSpPr txBox="1">
            <a:spLocks/>
          </p:cNvSpPr>
          <p:nvPr/>
        </p:nvSpPr>
        <p:spPr bwMode="auto">
          <a:xfrm>
            <a:off x="7516550" y="2192958"/>
            <a:ext cx="950033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2F2F2"/>
                </a:solidFill>
                <a:latin typeface="DIN Offc"/>
                <a:ea typeface="ＭＳ Ｐゴシック" pitchFamily="34" charset="-128"/>
                <a:cs typeface="DIN Offc"/>
              </a:rPr>
              <a:t>3.5mm jack</a:t>
            </a:r>
            <a:endParaRPr lang="en-US" altLang="ja-JP" sz="900" b="1" dirty="0">
              <a:solidFill>
                <a:srgbClr val="F2F2F2"/>
              </a:solidFill>
              <a:latin typeface="DIN Offc"/>
              <a:cs typeface="DIN Offc"/>
            </a:endParaRPr>
          </a:p>
        </p:txBody>
      </p:sp>
      <p:sp>
        <p:nvSpPr>
          <p:cNvPr id="54" name="Titelplatzhalter 1"/>
          <p:cNvSpPr txBox="1">
            <a:spLocks/>
          </p:cNvSpPr>
          <p:nvPr/>
        </p:nvSpPr>
        <p:spPr bwMode="auto">
          <a:xfrm>
            <a:off x="7938024" y="2895677"/>
            <a:ext cx="950033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2F2F2"/>
                </a:solidFill>
                <a:latin typeface="DIN Offc"/>
                <a:ea typeface="ＭＳ Ｐゴシック" pitchFamily="34" charset="-128"/>
                <a:cs typeface="DIN Offc"/>
              </a:rPr>
              <a:t>SIM card slot</a:t>
            </a:r>
            <a:endParaRPr lang="en-US" altLang="ja-JP" sz="900" b="1" dirty="0">
              <a:solidFill>
                <a:srgbClr val="F2F2F2"/>
              </a:solidFill>
              <a:latin typeface="DIN Offc"/>
              <a:cs typeface="DIN Offc"/>
            </a:endParaRPr>
          </a:p>
        </p:txBody>
      </p:sp>
      <p:cxnSp>
        <p:nvCxnSpPr>
          <p:cNvPr id="55" name="Gewinkelte Verbindung 54"/>
          <p:cNvCxnSpPr/>
          <p:nvPr/>
        </p:nvCxnSpPr>
        <p:spPr>
          <a:xfrm rot="16200000" flipV="1">
            <a:off x="7466088" y="2616265"/>
            <a:ext cx="391351" cy="369172"/>
          </a:xfrm>
          <a:prstGeom prst="bentConnector3">
            <a:avLst>
              <a:gd name="adj1" fmla="val 943"/>
            </a:avLst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93701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+F Design">
  <a:themeElements>
    <a:clrScheme name="Pepperl+Fuchs">
      <a:dk1>
        <a:srgbClr val="000000"/>
      </a:dk1>
      <a:lt1>
        <a:srgbClr val="FFFFFF"/>
      </a:lt1>
      <a:dk2>
        <a:srgbClr val="425563"/>
      </a:dk2>
      <a:lt2>
        <a:srgbClr val="B3BBC1"/>
      </a:lt2>
      <a:accent1>
        <a:srgbClr val="425563"/>
      </a:accent1>
      <a:accent2>
        <a:srgbClr val="D0DF00"/>
      </a:accent2>
      <a:accent3>
        <a:srgbClr val="8DC8E8"/>
      </a:accent3>
      <a:accent4>
        <a:srgbClr val="EAAA00"/>
      </a:accent4>
      <a:accent5>
        <a:srgbClr val="FF6A39"/>
      </a:accent5>
      <a:accent6>
        <a:srgbClr val="7D2248"/>
      </a:accent6>
      <a:hlink>
        <a:srgbClr val="00A587"/>
      </a:hlink>
      <a:folHlink>
        <a:srgbClr val="8E99A1"/>
      </a:folHlink>
    </a:clrScheme>
    <a:fontScheme name="Pep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>
          <a:solidFill>
            <a:schemeClr val="bg1"/>
          </a:solidFill>
          <a:miter lim="800000"/>
          <a:headEnd/>
          <a:tailEnd/>
        </a:ln>
        <a:effectLst/>
      </a:spPr>
      <a:bodyPr wrap="none" anchor="ctr"/>
      <a:lstStyle>
        <a:defPPr>
          <a:defRPr/>
        </a:defPPr>
      </a:lstStyle>
    </a:spDef>
  </a:objectDefaults>
  <a:extraClrSchemeLst/>
  <a:extLst>
    <a:ext uri="{05A4C25C-085E-4340-85A3-A5531E510DB2}">
      <thm15:themeFamily xmlns:thm15="http://schemas.microsoft.com/office/thememl/2012/main" name="BULLET Overview-new layout" id="{25A890D8-64AD-4102-A503-9DBA802C726D}" vid="{3CD8D1BF-632E-4E3F-B487-74B4BA4DBCEF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4_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5_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BULLET Overview-new layout</Template>
  <TotalTime>2240</TotalTime>
  <Words>904</Words>
  <Application>Microsoft Office PowerPoint</Application>
  <PresentationFormat>On-screen Show (4:3)</PresentationFormat>
  <Paragraphs>155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24" baseType="lpstr">
      <vt:lpstr>ＭＳ Ｐゴシック</vt:lpstr>
      <vt:lpstr>Arial</vt:lpstr>
      <vt:lpstr>Calibri</vt:lpstr>
      <vt:lpstr>DIN Offc</vt:lpstr>
      <vt:lpstr>DINPro-Bold</vt:lpstr>
      <vt:lpstr>DINPro-Regular</vt:lpstr>
      <vt:lpstr>DIN-Regular</vt:lpstr>
      <vt:lpstr>Geneva</vt:lpstr>
      <vt:lpstr>Wingdings</vt:lpstr>
      <vt:lpstr>P+F Design</vt:lpstr>
      <vt:lpstr>Office-Design</vt:lpstr>
      <vt:lpstr>3_Office-Design</vt:lpstr>
      <vt:lpstr>4_Office-Design</vt:lpstr>
      <vt:lpstr>5_Office-Design</vt:lpstr>
      <vt:lpstr>PowerPoint Presentation</vt:lpstr>
      <vt:lpstr>Tab-Ex® 01 Series</vt:lpstr>
      <vt:lpstr>Tab-Ex® 01 Series</vt:lpstr>
      <vt:lpstr>Tab-Ex® 01 DZ1</vt:lpstr>
      <vt:lpstr>Tab-Ex® 01 DZ2</vt:lpstr>
      <vt:lpstr>Pad-Ex® 01 Series</vt:lpstr>
      <vt:lpstr>Pad-Ex® 01 Series</vt:lpstr>
      <vt:lpstr>Smart-Ex® 01</vt:lpstr>
      <vt:lpstr>Smart-Ex® 01</vt:lpstr>
      <vt:lpstr>SureLock</vt:lpstr>
    </vt:vector>
  </TitlesOfParts>
  <Company>Pepperl+Fuchs Group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Weiland Sabrina</dc:creator>
  <cp:lastModifiedBy>Lohr Zach</cp:lastModifiedBy>
  <cp:revision>146</cp:revision>
  <dcterms:created xsi:type="dcterms:W3CDTF">2015-09-17T12:48:58Z</dcterms:created>
  <dcterms:modified xsi:type="dcterms:W3CDTF">2017-05-17T15:11:36Z</dcterms:modified>
</cp:coreProperties>
</file>